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80" r:id="rId5"/>
    <p:sldId id="279" r:id="rId6"/>
    <p:sldId id="278" r:id="rId7"/>
    <p:sldId id="277" r:id="rId8"/>
    <p:sldId id="275" r:id="rId9"/>
    <p:sldId id="274" r:id="rId10"/>
    <p:sldId id="273" r:id="rId11"/>
    <p:sldId id="272" r:id="rId12"/>
    <p:sldId id="270" r:id="rId13"/>
    <p:sldId id="269" r:id="rId14"/>
    <p:sldId id="267" r:id="rId15"/>
    <p:sldId id="266" r:id="rId16"/>
    <p:sldId id="264" r:id="rId17"/>
    <p:sldId id="263" r:id="rId18"/>
    <p:sldId id="261" r:id="rId19"/>
    <p:sldId id="25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42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8245"/>
            <a:ext cx="11520000" cy="3364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9867" y="1860732"/>
            <a:ext cx="2180231" cy="1019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25365" y="1698625"/>
            <a:ext cx="1997075" cy="1353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24132" y="1841672"/>
            <a:ext cx="2313520" cy="1696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0" y="3475945"/>
            <a:ext cx="11520000" cy="2972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283817" y="4447717"/>
            <a:ext cx="3855867" cy="1829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4377701" y="4581098"/>
            <a:ext cx="2894280" cy="1695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7576643" y="4447717"/>
            <a:ext cx="2199272" cy="1829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10365"/>
            <a:ext cx="11520000" cy="3142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1815" y="3573145"/>
            <a:ext cx="2945130" cy="1313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77740" y="3572510"/>
            <a:ext cx="1912620" cy="1263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76528" y="3809996"/>
            <a:ext cx="2389685" cy="895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3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82975" y="2457296"/>
            <a:ext cx="2865719" cy="1058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3500710"/>
            <a:ext cx="11520000" cy="2994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2281455" y="4730828"/>
            <a:ext cx="5417256" cy="77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49305"/>
            <a:ext cx="11520000" cy="4278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45024" y="3855281"/>
            <a:ext cx="3541685" cy="1257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6490"/>
            <a:ext cx="11520000" cy="3207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73785" y="1581584"/>
            <a:ext cx="5712396" cy="175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56565"/>
            <a:ext cx="11520000" cy="3129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1864264" y="4625400"/>
            <a:ext cx="4550876" cy="782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79835"/>
            <a:ext cx="11520000" cy="3812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64264" y="2809345"/>
            <a:ext cx="4550876" cy="2478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4735"/>
            <a:ext cx="11520000" cy="3651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95" y="3900760"/>
            <a:ext cx="11520000" cy="2554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2"/>
            </p:custDataLst>
          </p:nvPr>
        </p:nvSpPr>
        <p:spPr bwMode="white">
          <a:xfrm>
            <a:off x="2712085" y="4010025"/>
            <a:ext cx="5721985" cy="2413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79835"/>
            <a:ext cx="11520000" cy="3403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59338" y="3314870"/>
            <a:ext cx="5417256" cy="1611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81020" y="2805113"/>
            <a:ext cx="6029325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36325"/>
            <a:ext cx="11520000" cy="3655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49619" y="2868085"/>
            <a:ext cx="1361454" cy="209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00694" y="2839450"/>
            <a:ext cx="1132958" cy="267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73586" y="3335793"/>
            <a:ext cx="1285289" cy="276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95834" y="3335793"/>
            <a:ext cx="999669" cy="276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87725" y="3815080"/>
            <a:ext cx="224790" cy="265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97553" y="4023038"/>
            <a:ext cx="352264" cy="209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815338" y="4023038"/>
            <a:ext cx="323702" cy="209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52958" y="4023038"/>
            <a:ext cx="342743" cy="209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38909" y="4691193"/>
            <a:ext cx="1047271" cy="219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090115" y="4691193"/>
            <a:ext cx="1047272" cy="219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95100"/>
            <a:ext cx="11520000" cy="3311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54045" y="1899920"/>
            <a:ext cx="252095" cy="53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10743" y="2052801"/>
            <a:ext cx="314181" cy="21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61752" y="2720917"/>
            <a:ext cx="333223" cy="21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67140" y="4734809"/>
            <a:ext cx="333223" cy="200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37652" y="4725265"/>
            <a:ext cx="466512" cy="21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1631553" y="4072101"/>
            <a:ext cx="314181" cy="21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4151868" y="4071466"/>
            <a:ext cx="314181" cy="21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7176373" y="4072101"/>
            <a:ext cx="314181" cy="21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9696688" y="4070831"/>
            <a:ext cx="314181" cy="21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2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36325"/>
            <a:ext cx="11520000" cy="3660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76925" y="1722271"/>
            <a:ext cx="209454" cy="20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63867" y="2551515"/>
            <a:ext cx="199933" cy="219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23735" y="3218723"/>
            <a:ext cx="780694" cy="219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06809" y="3704832"/>
            <a:ext cx="466512" cy="238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83504" y="4734239"/>
            <a:ext cx="342743" cy="20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10809" y="4734239"/>
            <a:ext cx="323702" cy="20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08080"/>
            <a:ext cx="11520000" cy="2559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99305" y="2147838"/>
            <a:ext cx="257057" cy="200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99305" y="2816242"/>
            <a:ext cx="257057" cy="200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61223" y="3618327"/>
            <a:ext cx="295140" cy="26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" r="2491"/>
          <a:stretch>
            <a:fillRect/>
          </a:stretch>
        </p:blipFill>
        <p:spPr>
          <a:xfrm>
            <a:off x="767715" y="4149135"/>
            <a:ext cx="11233195" cy="1301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1040463" y="4297717"/>
            <a:ext cx="295140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11088066" y="4974357"/>
            <a:ext cx="247537" cy="190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79835"/>
            <a:ext cx="11520000" cy="3394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15801" y="2409422"/>
            <a:ext cx="257057" cy="2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68859" y="4059063"/>
            <a:ext cx="209454" cy="2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08080"/>
            <a:ext cx="11520000" cy="3712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862280" y="1737118"/>
            <a:ext cx="228495" cy="219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09090" y="2891856"/>
            <a:ext cx="209454" cy="219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45289" y="4380609"/>
            <a:ext cx="218975" cy="219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82120"/>
            <a:ext cx="11520000" cy="2319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78314" y="3218088"/>
            <a:ext cx="476033" cy="210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91834" y="3218088"/>
            <a:ext cx="495074" cy="210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67206" y="3218088"/>
            <a:ext cx="304661" cy="210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09289" y="3218088"/>
            <a:ext cx="618842" cy="210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44720" y="3714750"/>
            <a:ext cx="387985" cy="515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568793" y="3867213"/>
            <a:ext cx="342743" cy="210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29123" y="3867213"/>
            <a:ext cx="495074" cy="210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28605" y="3675380"/>
            <a:ext cx="409575" cy="600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2023-11-22T06:51:00Z</dcterms:created>
  <dcterms:modified xsi:type="dcterms:W3CDTF">2023-11-24T16:17:23Z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