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80" r:id="rId5"/>
    <p:sldId id="278" r:id="rId6"/>
    <p:sldId id="277" r:id="rId7"/>
    <p:sldId id="276" r:id="rId8"/>
    <p:sldId id="274" r:id="rId9"/>
    <p:sldId id="273" r:id="rId10"/>
    <p:sldId id="272" r:id="rId11"/>
    <p:sldId id="271" r:id="rId12"/>
    <p:sldId id="270" r:id="rId13"/>
    <p:sldId id="269" r:id="rId14"/>
    <p:sldId id="267" r:id="rId15"/>
    <p:sldId id="266" r:id="rId16"/>
    <p:sldId id="265" r:id="rId17"/>
    <p:sldId id="263" r:id="rId18"/>
    <p:sldId id="261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3969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9867" y="3788018"/>
            <a:ext cx="4036760" cy="1393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34578" y="3654442"/>
            <a:ext cx="5712396" cy="152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69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02016" y="1581131"/>
            <a:ext cx="2646743" cy="1192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62280" y="2821342"/>
            <a:ext cx="1056793" cy="219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11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867"/>
          <a:stretch>
            <a:fillRect/>
          </a:stretch>
        </p:blipFill>
        <p:spPr>
          <a:xfrm>
            <a:off x="911860" y="1557065"/>
            <a:ext cx="10153060" cy="4117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2397038" y="4349348"/>
            <a:ext cx="1256727" cy="80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6966955" y="3205714"/>
            <a:ext cx="3141818" cy="1562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3345"/>
            <a:ext cx="11520000" cy="3512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2985" y="3412490"/>
            <a:ext cx="2961005" cy="144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751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2841102"/>
            <a:ext cx="6283636" cy="226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9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07074" y="1599041"/>
            <a:ext cx="5588628" cy="791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0" y="3061925"/>
            <a:ext cx="11520000" cy="3316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2033917" y="4546631"/>
            <a:ext cx="5245884" cy="790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490"/>
            <a:ext cx="11520000" cy="2963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4264" y="1474427"/>
            <a:ext cx="5131636" cy="1315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45365"/>
            <a:ext cx="11520000" cy="4138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864264" y="4581275"/>
            <a:ext cx="7778380" cy="193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338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68859" y="3422094"/>
            <a:ext cx="7264265" cy="108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48100" y="2724150"/>
            <a:ext cx="44958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3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23867" y="1351766"/>
            <a:ext cx="618842" cy="27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86776" y="1828576"/>
            <a:ext cx="628363" cy="27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78644" y="2496111"/>
            <a:ext cx="333223" cy="21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73057" y="2496111"/>
            <a:ext cx="199933" cy="21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39173" y="2496111"/>
            <a:ext cx="352264" cy="21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38644" y="2477039"/>
            <a:ext cx="628364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2910795"/>
            <a:ext cx="11520000" cy="2981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6898975" y="4063266"/>
            <a:ext cx="361785" cy="209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2862215" y="4539494"/>
            <a:ext cx="352264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9612364" y="4815706"/>
            <a:ext cx="342743" cy="209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7946248" y="5025246"/>
            <a:ext cx="285619" cy="209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1900628" y="5501474"/>
            <a:ext cx="209454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2919339" y="5501474"/>
            <a:ext cx="209454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9835"/>
            <a:ext cx="11520000" cy="3603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14611" y="1675166"/>
            <a:ext cx="780694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7884" y="2151824"/>
            <a:ext cx="628363" cy="219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69256" y="3095608"/>
            <a:ext cx="3770181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61685" y="3591332"/>
            <a:ext cx="209454" cy="219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61685" y="3924993"/>
            <a:ext cx="199932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78115" y="4401651"/>
            <a:ext cx="342743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18809" y="4878309"/>
            <a:ext cx="209454" cy="219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69140"/>
            <a:ext cx="11520000" cy="2454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9735" y="3028152"/>
            <a:ext cx="323702" cy="21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56826" y="3992793"/>
            <a:ext cx="780695" cy="21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1753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99305" y="2208420"/>
            <a:ext cx="257057" cy="20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70743" y="2828002"/>
            <a:ext cx="285619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" r="4360"/>
          <a:stretch>
            <a:fillRect/>
          </a:stretch>
        </p:blipFill>
        <p:spPr>
          <a:xfrm>
            <a:off x="767080" y="3285535"/>
            <a:ext cx="11017930" cy="2185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1077911" y="3521255"/>
            <a:ext cx="257057" cy="200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1039828" y="4219092"/>
            <a:ext cx="295140" cy="267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1077911" y="5050760"/>
            <a:ext cx="257057" cy="200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4060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64396" y="2284646"/>
            <a:ext cx="257057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85454" y="3723934"/>
            <a:ext cx="209454" cy="21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86446" y="4667572"/>
            <a:ext cx="228496" cy="21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9835"/>
            <a:ext cx="11520000" cy="349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67338" y="2665392"/>
            <a:ext cx="257057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16330" y="4236594"/>
            <a:ext cx="218975" cy="21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3345"/>
            <a:ext cx="11520000" cy="3342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1652" y="3723077"/>
            <a:ext cx="2075504" cy="1047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39636" y="3589762"/>
            <a:ext cx="2323041" cy="1342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00513" y="3723077"/>
            <a:ext cx="2827636" cy="105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iMjkxMTgwNTA5YjQzMWZhMzkwMWE5NjY4YzYxMj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16</cp:revision>
  <dcterms:created xsi:type="dcterms:W3CDTF">2023-11-22T06:51:00Z</dcterms:created>
  <dcterms:modified xsi:type="dcterms:W3CDTF">2023-11-24T16:15:01Z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9AC253D8EE3043869AFBCB4DB93F70A2_13</vt:lpwstr>
  </property>
</Properties>
</file>