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82" r:id="rId5"/>
    <p:sldId id="281" r:id="rId6"/>
    <p:sldId id="280" r:id="rId7"/>
    <p:sldId id="279" r:id="rId8"/>
    <p:sldId id="277" r:id="rId9"/>
    <p:sldId id="276" r:id="rId10"/>
    <p:sldId id="275" r:id="rId11"/>
    <p:sldId id="274" r:id="rId12"/>
    <p:sldId id="272" r:id="rId13"/>
    <p:sldId id="271" r:id="rId14"/>
    <p:sldId id="268" r:id="rId15"/>
    <p:sldId id="267" r:id="rId16"/>
    <p:sldId id="265" r:id="rId17"/>
    <p:sldId id="263" r:id="rId18"/>
    <p:sldId id="261" r:id="rId19"/>
    <p:sldId id="25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5" y="353695"/>
            <a:ext cx="11073765" cy="3246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69010" y="1682115"/>
            <a:ext cx="2487930" cy="1763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01210" y="1647190"/>
            <a:ext cx="2352040" cy="176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51800" y="1525905"/>
            <a:ext cx="2003425" cy="2051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" y="3637915"/>
            <a:ext cx="11068050" cy="2973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4" name="矩形 43"/>
          <p:cNvSpPr/>
          <p:nvPr>
            <p:custDataLst>
              <p:tags r:id="rId2"/>
            </p:custDataLst>
          </p:nvPr>
        </p:nvSpPr>
        <p:spPr bwMode="white">
          <a:xfrm>
            <a:off x="814705" y="4604385"/>
            <a:ext cx="3428365" cy="1757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>
            <p:custDataLst>
              <p:tags r:id="rId3"/>
            </p:custDataLst>
          </p:nvPr>
        </p:nvSpPr>
        <p:spPr bwMode="white">
          <a:xfrm>
            <a:off x="4585970" y="4504690"/>
            <a:ext cx="1939290" cy="2021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矩形 45"/>
          <p:cNvSpPr/>
          <p:nvPr>
            <p:custDataLst>
              <p:tags r:id="rId4"/>
            </p:custDataLst>
          </p:nvPr>
        </p:nvSpPr>
        <p:spPr bwMode="white">
          <a:xfrm>
            <a:off x="8022590" y="4412615"/>
            <a:ext cx="3041650" cy="2113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82120"/>
            <a:ext cx="11520000" cy="2628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2945" y="3520440"/>
            <a:ext cx="2204720" cy="1096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82465" y="3312160"/>
            <a:ext cx="1878330" cy="1457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19110" y="3272790"/>
            <a:ext cx="1776730" cy="1457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2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48429" y="1504857"/>
            <a:ext cx="209454" cy="219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48231" y="1514397"/>
            <a:ext cx="142809" cy="20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" r="23955"/>
          <a:stretch>
            <a:fillRect/>
          </a:stretch>
        </p:blipFill>
        <p:spPr>
          <a:xfrm>
            <a:off x="2567940" y="2781300"/>
            <a:ext cx="6238240" cy="3836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5748655" y="3533140"/>
            <a:ext cx="1639570" cy="1874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3646170" y="4474210"/>
            <a:ext cx="1309370" cy="1182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37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73256" y="999118"/>
            <a:ext cx="333223" cy="276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34865" y="998855"/>
            <a:ext cx="333375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51966" y="1485612"/>
            <a:ext cx="199932" cy="209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62743" y="1943488"/>
            <a:ext cx="1056793" cy="219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" r="26014"/>
          <a:stretch>
            <a:fillRect/>
          </a:stretch>
        </p:blipFill>
        <p:spPr>
          <a:xfrm>
            <a:off x="3341370" y="2888615"/>
            <a:ext cx="3536315" cy="3437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4531360" y="2915920"/>
            <a:ext cx="1702435" cy="201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1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92694" y="2219085"/>
            <a:ext cx="2580099" cy="1039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" r="3285"/>
          <a:stretch>
            <a:fillRect/>
          </a:stretch>
        </p:blipFill>
        <p:spPr>
          <a:xfrm>
            <a:off x="786765" y="3501435"/>
            <a:ext cx="11141755" cy="2588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2300505" y="4704950"/>
            <a:ext cx="3998677" cy="1203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2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81652" y="1065454"/>
            <a:ext cx="780694" cy="219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07074" y="2028303"/>
            <a:ext cx="5417256" cy="781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97155"/>
            <a:ext cx="11520000" cy="3107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873785" y="4341151"/>
            <a:ext cx="5702876" cy="126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6490"/>
            <a:ext cx="11520000" cy="3137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64264" y="1427761"/>
            <a:ext cx="4979305" cy="1268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36475"/>
            <a:ext cx="11520000" cy="3938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1864264" y="4496126"/>
            <a:ext cx="5103074" cy="1592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92815"/>
            <a:ext cx="11520000" cy="4095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78380" y="3492860"/>
            <a:ext cx="6407404" cy="1761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71900" y="2619375"/>
            <a:ext cx="4648200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64570"/>
            <a:ext cx="11520000" cy="3734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080595" y="2212362"/>
            <a:ext cx="780694" cy="219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747371" y="2669599"/>
            <a:ext cx="847338" cy="276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44429" y="3174464"/>
            <a:ext cx="476033" cy="219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34380" y="3174464"/>
            <a:ext cx="495074" cy="219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35768" y="3812691"/>
            <a:ext cx="199933" cy="219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577652" y="3812691"/>
            <a:ext cx="352264" cy="219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24793" y="3812691"/>
            <a:ext cx="352264" cy="219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700429" y="3812691"/>
            <a:ext cx="504595" cy="219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78314" y="4622380"/>
            <a:ext cx="209454" cy="209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749355" y="4622380"/>
            <a:ext cx="199933" cy="209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891173" y="4622380"/>
            <a:ext cx="761652" cy="209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528066" y="4622380"/>
            <a:ext cx="352264" cy="209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92815"/>
            <a:ext cx="11520000" cy="4016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852429" y="1540894"/>
            <a:ext cx="199932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99570" y="1540894"/>
            <a:ext cx="209454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75599" y="2925687"/>
            <a:ext cx="323702" cy="21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45355" y="4040776"/>
            <a:ext cx="333223" cy="21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21256" y="5004471"/>
            <a:ext cx="323702" cy="21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58545" y="5004471"/>
            <a:ext cx="495074" cy="21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5520055" y="2927985"/>
            <a:ext cx="323850" cy="250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9264789" y="2958707"/>
            <a:ext cx="323702" cy="21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2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08080"/>
            <a:ext cx="11520000" cy="3834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73785" y="1679760"/>
            <a:ext cx="333223" cy="21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34247" y="1679760"/>
            <a:ext cx="466512" cy="21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11404" y="3129506"/>
            <a:ext cx="352264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06148" y="4064211"/>
            <a:ext cx="1199603" cy="21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73454" y="4998916"/>
            <a:ext cx="637884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10365"/>
            <a:ext cx="11520000" cy="1662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99305" y="2593195"/>
            <a:ext cx="257057" cy="200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08826" y="3223799"/>
            <a:ext cx="247537" cy="191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" r="3119"/>
          <a:stretch>
            <a:fillRect/>
          </a:stretch>
        </p:blipFill>
        <p:spPr>
          <a:xfrm>
            <a:off x="767715" y="3717335"/>
            <a:ext cx="11160805" cy="1360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1040463" y="3863161"/>
            <a:ext cx="295140" cy="267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11088066" y="4331422"/>
            <a:ext cx="247537" cy="191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1088066" y="4780571"/>
            <a:ext cx="247537" cy="191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08080"/>
            <a:ext cx="11520000" cy="3995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509024" y="2089723"/>
            <a:ext cx="257057" cy="219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86446" y="3424643"/>
            <a:ext cx="228496" cy="219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71867" y="4759563"/>
            <a:ext cx="218975" cy="219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10365"/>
            <a:ext cx="11520000" cy="2946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74049" y="2601545"/>
            <a:ext cx="209454" cy="209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73388" y="3926935"/>
            <a:ext cx="266578" cy="219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297385"/>
            <a:ext cx="11520000" cy="221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73652" y="3376348"/>
            <a:ext cx="495074" cy="21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49024" y="3376348"/>
            <a:ext cx="342743" cy="21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00495" y="3376348"/>
            <a:ext cx="647404" cy="21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23338" y="3376348"/>
            <a:ext cx="199933" cy="21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02180" y="3815715"/>
            <a:ext cx="363220" cy="53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48835" y="3815715"/>
            <a:ext cx="379730" cy="53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10016" y="3968346"/>
            <a:ext cx="637884" cy="21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28000" y="3968346"/>
            <a:ext cx="485554" cy="21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17</cp:revision>
  <dcterms:created xsi:type="dcterms:W3CDTF">2023-11-22T06:51:00Z</dcterms:created>
  <dcterms:modified xsi:type="dcterms:W3CDTF">2023-11-24T16:19:13Z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