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82" r:id="rId4"/>
    <p:sldId id="281" r:id="rId5"/>
    <p:sldId id="280" r:id="rId6"/>
    <p:sldId id="279" r:id="rId7"/>
    <p:sldId id="278" r:id="rId8"/>
    <p:sldId id="276" r:id="rId9"/>
    <p:sldId id="275" r:id="rId10"/>
    <p:sldId id="274" r:id="rId11"/>
    <p:sldId id="273" r:id="rId12"/>
    <p:sldId id="271" r:id="rId13"/>
    <p:sldId id="270" r:id="rId14"/>
    <p:sldId id="268" r:id="rId15"/>
    <p:sldId id="267" r:id="rId16"/>
    <p:sldId id="265" r:id="rId17"/>
    <p:sldId id="263" r:id="rId18"/>
    <p:sldId id="262" r:id="rId19"/>
    <p:sldId id="261" r:id="rId20"/>
    <p:sldId id="257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2.xml"/><Relationship Id="rId7" Type="http://schemas.openxmlformats.org/officeDocument/2006/relationships/image" Target="../media/image1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8245"/>
            <a:ext cx="11520000" cy="2955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9867" y="1794379"/>
            <a:ext cx="3037090" cy="1334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53950" y="1660924"/>
            <a:ext cx="3360793" cy="1458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76845" y="1670685"/>
            <a:ext cx="3519805" cy="1458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802"/>
          <a:stretch>
            <a:fillRect/>
          </a:stretch>
        </p:blipFill>
        <p:spPr>
          <a:xfrm>
            <a:off x="760095" y="3284265"/>
            <a:ext cx="11312570" cy="3080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771525" y="4184650"/>
            <a:ext cx="2242185" cy="2108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4234815" y="4199255"/>
            <a:ext cx="1931670" cy="2108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7767256" y="4332893"/>
            <a:ext cx="2903801" cy="1812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10" grpId="0" bldLvl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23345"/>
            <a:ext cx="11520000" cy="3394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2743" y="3172739"/>
            <a:ext cx="1532826" cy="1363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96715" y="3306445"/>
            <a:ext cx="3183255" cy="1276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01915" y="3172460"/>
            <a:ext cx="1873885" cy="1201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1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928595" y="1560275"/>
            <a:ext cx="199933" cy="209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509355" y="1560275"/>
            <a:ext cx="199933" cy="209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90115" y="3055857"/>
            <a:ext cx="761652" cy="209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1" r="47084"/>
          <a:stretch>
            <a:fillRect/>
          </a:stretch>
        </p:blipFill>
        <p:spPr>
          <a:xfrm>
            <a:off x="3144520" y="3262675"/>
            <a:ext cx="6096045" cy="3387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>
            <a:off x="3106392" y="3480788"/>
            <a:ext cx="1589950" cy="1479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6253480" y="4005580"/>
            <a:ext cx="2422525" cy="1892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6168620" y="5689045"/>
            <a:ext cx="199933" cy="209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4944110" y="4284345"/>
            <a:ext cx="1283335" cy="1316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5265"/>
            <a:ext cx="11520000" cy="221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73256" y="1348681"/>
            <a:ext cx="333223" cy="248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39636" y="1358229"/>
            <a:ext cx="342743" cy="219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5" t="1343"/>
          <a:stretch>
            <a:fillRect/>
          </a:stretch>
        </p:blipFill>
        <p:spPr>
          <a:xfrm>
            <a:off x="3434760" y="2790235"/>
            <a:ext cx="5351735" cy="3314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3530875" y="3298666"/>
            <a:ext cx="3417917" cy="1784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3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405289" y="1521896"/>
            <a:ext cx="571239" cy="219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10942" y="1236184"/>
            <a:ext cx="599801" cy="1590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68727" y="2017131"/>
            <a:ext cx="590280" cy="80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52958" y="2598079"/>
            <a:ext cx="561719" cy="219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5" y="3573100"/>
            <a:ext cx="11520000" cy="1514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4151915" y="3725505"/>
            <a:ext cx="495074" cy="209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1524212" y="4211298"/>
            <a:ext cx="352264" cy="21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3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92694" y="2473642"/>
            <a:ext cx="4350942" cy="1342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3356565"/>
            <a:ext cx="11520000" cy="3002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2271934" y="5272731"/>
            <a:ext cx="4198611" cy="762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95100"/>
            <a:ext cx="11520000" cy="3385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64264" y="3588212"/>
            <a:ext cx="5017388" cy="1249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21060"/>
            <a:ext cx="11520000" cy="4156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73785" y="2994140"/>
            <a:ext cx="5274446" cy="2202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38610"/>
            <a:ext cx="11520000" cy="2928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64264" y="3264751"/>
            <a:ext cx="3237024" cy="1536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53790" y="2701925"/>
            <a:ext cx="4884420" cy="145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21060"/>
            <a:ext cx="11520000" cy="4151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35239" y="2535193"/>
            <a:ext cx="1370975" cy="219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757223" y="2544716"/>
            <a:ext cx="199933" cy="209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35555" y="3011170"/>
            <a:ext cx="322580" cy="53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34181" y="3163692"/>
            <a:ext cx="352264" cy="219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61553" y="3163692"/>
            <a:ext cx="637885" cy="219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387570" y="3792190"/>
            <a:ext cx="199933" cy="209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578644" y="3954076"/>
            <a:ext cx="333223" cy="209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939107" y="3954076"/>
            <a:ext cx="352264" cy="209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386247" y="3954076"/>
            <a:ext cx="352264" cy="209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004760" y="3935031"/>
            <a:ext cx="618842" cy="247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262479" y="4573052"/>
            <a:ext cx="723570" cy="219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949619" y="5049188"/>
            <a:ext cx="733090" cy="209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51590"/>
            <a:ext cx="11520000" cy="3581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30115" y="1794479"/>
            <a:ext cx="314181" cy="209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81917" y="1794479"/>
            <a:ext cx="352264" cy="219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82975" y="2728027"/>
            <a:ext cx="904462" cy="228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05487" y="3366269"/>
            <a:ext cx="485553" cy="209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76198" y="3366269"/>
            <a:ext cx="504595" cy="209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19603" y="3994985"/>
            <a:ext cx="209454" cy="209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04694" y="3994985"/>
            <a:ext cx="218975" cy="209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519206" y="4461759"/>
            <a:ext cx="637885" cy="219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539900" y="4919007"/>
            <a:ext cx="780694" cy="219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10365"/>
            <a:ext cx="11520000" cy="2863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91900" y="2640374"/>
            <a:ext cx="199933" cy="200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738512" y="2630828"/>
            <a:ext cx="209454" cy="219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78644" y="3575843"/>
            <a:ext cx="333223" cy="219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34644" y="3575843"/>
            <a:ext cx="199933" cy="210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86049" y="4520857"/>
            <a:ext cx="609322" cy="210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23345"/>
            <a:ext cx="11520000" cy="2519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61223" y="2286496"/>
            <a:ext cx="295140" cy="267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61223" y="2754198"/>
            <a:ext cx="295140" cy="267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99305" y="3250535"/>
            <a:ext cx="257057" cy="200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99305" y="3880501"/>
            <a:ext cx="257057" cy="200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2" r="3119"/>
          <a:stretch>
            <a:fillRect/>
          </a:stretch>
        </p:blipFill>
        <p:spPr>
          <a:xfrm>
            <a:off x="767715" y="4201160"/>
            <a:ext cx="11160805" cy="890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11078546" y="4562418"/>
            <a:ext cx="257057" cy="201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64570"/>
            <a:ext cx="11520000" cy="3960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63404" y="2080306"/>
            <a:ext cx="228495" cy="219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949619" y="4256145"/>
            <a:ext cx="209454" cy="219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51590"/>
            <a:ext cx="11520000" cy="3612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47173" y="1813616"/>
            <a:ext cx="228495" cy="219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67867" y="3205139"/>
            <a:ext cx="266578" cy="209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95107" y="4282139"/>
            <a:ext cx="257057" cy="209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53875"/>
            <a:ext cx="11520000" cy="2476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16528" y="3192034"/>
            <a:ext cx="342743" cy="533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34710" y="3344424"/>
            <a:ext cx="352264" cy="209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95900" y="3192034"/>
            <a:ext cx="285619" cy="533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14214" y="3192034"/>
            <a:ext cx="285619" cy="533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302214" y="3973034"/>
            <a:ext cx="218975" cy="533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77520" y="4134949"/>
            <a:ext cx="495074" cy="209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14809" y="4134949"/>
            <a:ext cx="637884" cy="209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71338" y="4134949"/>
            <a:ext cx="495074" cy="209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WJiMjkxMTgwNTA5YjQzMWZhMzkwMWE5NjY4YzYxMj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23</cp:revision>
  <dcterms:created xsi:type="dcterms:W3CDTF">2023-11-22T06:51:00Z</dcterms:created>
  <dcterms:modified xsi:type="dcterms:W3CDTF">2023-11-24T16:21:21Z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2052-11.1.0.13012</vt:lpwstr>
  </property>
  <property fmtid="{D5CDD505-2E9C-101B-9397-08002B2CF9AE}" pid="3" name="ICV">
    <vt:lpwstr>9AC253D8EE3043869AFBCB4DB93F70A2_13</vt:lpwstr>
  </property>
</Properties>
</file>