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79" r:id="rId5"/>
    <p:sldId id="278" r:id="rId6"/>
    <p:sldId id="276" r:id="rId7"/>
    <p:sldId id="275" r:id="rId8"/>
    <p:sldId id="274" r:id="rId9"/>
    <p:sldId id="272" r:id="rId10"/>
    <p:sldId id="271" r:id="rId11"/>
    <p:sldId id="270" r:id="rId12"/>
    <p:sldId id="268" r:id="rId13"/>
    <p:sldId id="266" r:id="rId14"/>
    <p:sldId id="264" r:id="rId15"/>
    <p:sldId id="262" r:id="rId16"/>
    <p:sldId id="261" r:id="rId17"/>
    <p:sldId id="257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41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5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92985" y="2026285"/>
            <a:ext cx="6386830" cy="1135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" r="3941"/>
          <a:stretch>
            <a:fillRect/>
          </a:stretch>
        </p:blipFill>
        <p:spPr>
          <a:xfrm>
            <a:off x="790575" y="3212465"/>
            <a:ext cx="11066145" cy="3500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294794" y="4437426"/>
            <a:ext cx="5350611" cy="1704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5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26285" y="1762125"/>
            <a:ext cx="5565140" cy="1694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3211785"/>
            <a:ext cx="11520000" cy="2563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33905" y="4288790"/>
            <a:ext cx="5178425" cy="867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2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64264" y="1734163"/>
            <a:ext cx="7235701" cy="1154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30200"/>
            <a:ext cx="11520000" cy="3412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54743" y="4507333"/>
            <a:ext cx="8530511" cy="1648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2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64264" y="1693858"/>
            <a:ext cx="6597818" cy="800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01955"/>
            <a:ext cx="11520000" cy="3024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73785" y="4599621"/>
            <a:ext cx="6093223" cy="801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92815"/>
            <a:ext cx="11520000" cy="3542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64264" y="3254581"/>
            <a:ext cx="7292826" cy="1095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7550"/>
            <a:ext cx="11520000" cy="3929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78380" y="2928057"/>
            <a:ext cx="5131636" cy="1850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825" y="2778125"/>
            <a:ext cx="4578350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4321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35239" y="1912097"/>
            <a:ext cx="637884" cy="21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95438" y="1912097"/>
            <a:ext cx="647404" cy="21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42578" y="1912097"/>
            <a:ext cx="647404" cy="21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57090" y="2389098"/>
            <a:ext cx="628363" cy="28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92694" y="2932880"/>
            <a:ext cx="647404" cy="21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49024" y="2932880"/>
            <a:ext cx="209454" cy="21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62347" y="2932880"/>
            <a:ext cx="780694" cy="21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635768" y="3438501"/>
            <a:ext cx="780694" cy="21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425322" y="3438501"/>
            <a:ext cx="495074" cy="21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19206" y="3953663"/>
            <a:ext cx="780695" cy="2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66413" y="4459284"/>
            <a:ext cx="780694" cy="21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930909" y="4974446"/>
            <a:ext cx="780694" cy="2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9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576000" y="512499"/>
            <a:ext cx="323702" cy="219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78314" y="1017654"/>
            <a:ext cx="361785" cy="219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14082" y="1532340"/>
            <a:ext cx="780694" cy="209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87636" y="2037496"/>
            <a:ext cx="913983" cy="219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26115" y="3057337"/>
            <a:ext cx="323702" cy="209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8955"/>
            <a:ext cx="11520000" cy="204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597685" y="4059805"/>
            <a:ext cx="609322" cy="27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10876" y="4078922"/>
            <a:ext cx="933024" cy="219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387570" y="5101665"/>
            <a:ext cx="495074" cy="210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64570"/>
            <a:ext cx="11520000" cy="3825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99305" y="2013282"/>
            <a:ext cx="257057" cy="20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99305" y="2681073"/>
            <a:ext cx="257057" cy="20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99305" y="3348865"/>
            <a:ext cx="257057" cy="20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99305" y="3844939"/>
            <a:ext cx="257057" cy="20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61223" y="4846627"/>
            <a:ext cx="295140" cy="267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92815"/>
            <a:ext cx="11520000" cy="3564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76661" y="1988533"/>
            <a:ext cx="257057" cy="21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96760" y="2912981"/>
            <a:ext cx="218975" cy="21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7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91702" y="979271"/>
            <a:ext cx="209454" cy="209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806479" y="3294395"/>
            <a:ext cx="257057" cy="209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04900"/>
            <a:ext cx="11520000" cy="1949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844231" y="5104017"/>
            <a:ext cx="228495" cy="219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64570"/>
            <a:ext cx="11520000" cy="3899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69256" y="3109324"/>
            <a:ext cx="1685157" cy="129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11015" y="3006090"/>
            <a:ext cx="2377440" cy="2162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62347" y="3109324"/>
            <a:ext cx="2008859" cy="205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92815"/>
            <a:ext cx="11520000" cy="3986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9867" y="3839228"/>
            <a:ext cx="4760330" cy="1392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57950" y="3715246"/>
            <a:ext cx="4265256" cy="1506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JiMjkxMTgwNTA5YjQzMWZhMzkwMWE5NjY4YzYxM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2023-11-22T06:51:00Z</dcterms:created>
  <dcterms:modified xsi:type="dcterms:W3CDTF">2023-11-24T16:10:02Z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2052-11.1.0.13012</vt:lpwstr>
  </property>
  <property fmtid="{D5CDD505-2E9C-101B-9397-08002B2CF9AE}" pid="3" name="ICV">
    <vt:lpwstr>9AC253D8EE3043869AFBCB4DB93F70A2_13</vt:lpwstr>
  </property>
</Properties>
</file>