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60" r:id="rId4"/>
    <p:sldId id="280" r:id="rId5"/>
    <p:sldId id="278" r:id="rId6"/>
    <p:sldId id="276" r:id="rId7"/>
    <p:sldId id="274" r:id="rId8"/>
    <p:sldId id="273" r:id="rId9"/>
    <p:sldId id="271" r:id="rId10"/>
    <p:sldId id="270" r:id="rId11"/>
    <p:sldId id="269" r:id="rId12"/>
    <p:sldId id="268" r:id="rId13"/>
    <p:sldId id="266" r:id="rId14"/>
    <p:sldId id="265" r:id="rId15"/>
    <p:sldId id="264" r:id="rId16"/>
    <p:sldId id="263" r:id="rId17"/>
    <p:sldId id="261" r:id="rId18"/>
    <p:sldId id="257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9.xml"/><Relationship Id="rId7" Type="http://schemas.openxmlformats.org/officeDocument/2006/relationships/image" Target="../media/image21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4.png"/><Relationship Id="rId5" Type="http://schemas.openxmlformats.org/officeDocument/2006/relationships/tags" Target="../tags/tag8.xml"/><Relationship Id="rId10" Type="http://schemas.openxmlformats.org/officeDocument/2006/relationships/image" Target="../media/image3.png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7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10" Type="http://schemas.openxmlformats.org/officeDocument/2006/relationships/image" Target="../media/image9.png"/><Relationship Id="rId4" Type="http://schemas.openxmlformats.org/officeDocument/2006/relationships/tags" Target="../tags/tag19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23345"/>
            <a:ext cx="11520000" cy="3530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34040"/>
            <a:ext cx="11520000" cy="3396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54942" y="1897682"/>
            <a:ext cx="8149685" cy="706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54942" y="3653229"/>
            <a:ext cx="5978975" cy="267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436700"/>
            <a:ext cx="11520000" cy="1489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245421" y="5085816"/>
            <a:ext cx="5769520" cy="706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83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34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196165" y="2086300"/>
            <a:ext cx="3532165" cy="1268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50082" y="2067225"/>
            <a:ext cx="514115" cy="1945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78380" y="2496416"/>
            <a:ext cx="504595" cy="1516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015933" y="2925607"/>
            <a:ext cx="504595" cy="108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197157" y="3354798"/>
            <a:ext cx="504595" cy="658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10365"/>
            <a:ext cx="11520000" cy="2754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02743" y="2544182"/>
            <a:ext cx="10558413" cy="2125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3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85" y="4438605"/>
            <a:ext cx="11520000" cy="1893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2"/>
            </p:custDataLst>
          </p:nvPr>
        </p:nvSpPr>
        <p:spPr bwMode="white">
          <a:xfrm>
            <a:off x="2163418" y="5040974"/>
            <a:ext cx="352264" cy="210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3"/>
            </p:custDataLst>
          </p:nvPr>
        </p:nvSpPr>
        <p:spPr bwMode="white">
          <a:xfrm>
            <a:off x="5943121" y="4572464"/>
            <a:ext cx="352264" cy="219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9256311" y="4572464"/>
            <a:ext cx="476033" cy="219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163955" y="5930265"/>
            <a:ext cx="9192260" cy="392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77550"/>
            <a:ext cx="11520000" cy="4208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775933" y="3343653"/>
            <a:ext cx="561719" cy="209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861289" y="3476953"/>
            <a:ext cx="561719" cy="218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95438" y="3200831"/>
            <a:ext cx="428429" cy="980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00570" y="3686175"/>
            <a:ext cx="419100" cy="495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901685" y="4400533"/>
            <a:ext cx="342743" cy="218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28720" y="2747963"/>
            <a:ext cx="4733925" cy="136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93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44892" y="1618592"/>
            <a:ext cx="199933" cy="209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91636" y="1618592"/>
            <a:ext cx="199933" cy="209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72925" y="2114402"/>
            <a:ext cx="314181" cy="209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007074" y="2610211"/>
            <a:ext cx="199933" cy="209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7" r="28745"/>
          <a:stretch>
            <a:fillRect/>
          </a:stretch>
        </p:blipFill>
        <p:spPr>
          <a:xfrm>
            <a:off x="767715" y="2925490"/>
            <a:ext cx="8208690" cy="2571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5080529" y="3601063"/>
            <a:ext cx="476033" cy="209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7470215" y="3601063"/>
            <a:ext cx="456991" cy="209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2767008" y="4096381"/>
            <a:ext cx="342743" cy="209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4871074" y="4096381"/>
            <a:ext cx="333223" cy="209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4166546" y="4591699"/>
            <a:ext cx="342743" cy="209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6270612" y="5087018"/>
            <a:ext cx="609322" cy="209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871585" y="3501390"/>
            <a:ext cx="2619375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77550"/>
            <a:ext cx="11520000" cy="2534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044495" y="2745248"/>
            <a:ext cx="609322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8688885" y="978678"/>
            <a:ext cx="609322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71195"/>
            <a:ext cx="11520000" cy="2020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2368859" y="4686222"/>
            <a:ext cx="599801" cy="266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7348165" y="4705283"/>
            <a:ext cx="342742" cy="209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949950" y="5210381"/>
            <a:ext cx="333223" cy="200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6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843900" y="1466879"/>
            <a:ext cx="342743" cy="200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521520" y="1953525"/>
            <a:ext cx="333223" cy="209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29983" y="1953525"/>
            <a:ext cx="342743" cy="209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49818" y="2945899"/>
            <a:ext cx="342743" cy="209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13055"/>
            <a:ext cx="11520000" cy="2551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3063875" y="3907790"/>
            <a:ext cx="392430" cy="564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4587173" y="4060425"/>
            <a:ext cx="476033" cy="209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1130935" y="4668520"/>
            <a:ext cx="285750" cy="565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2559272" y="4822107"/>
            <a:ext cx="447471" cy="199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7300595" y="4667885"/>
            <a:ext cx="285750" cy="514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7"/>
            </p:custDataLst>
          </p:nvPr>
        </p:nvSpPr>
        <p:spPr bwMode="white">
          <a:xfrm>
            <a:off x="1616727" y="5421932"/>
            <a:ext cx="447471" cy="209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3" grpId="0" bldLvl="0" animBg="1"/>
      <p:bldP spid="14" grpId="0" bldLvl="0" animBg="1"/>
      <p:bldP spid="15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79835"/>
            <a:ext cx="11520000" cy="3597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680396" y="2142821"/>
            <a:ext cx="247537" cy="190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680396" y="3039781"/>
            <a:ext cx="247537" cy="190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651834" y="3469178"/>
            <a:ext cx="276099" cy="257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80396" y="4385223"/>
            <a:ext cx="247537" cy="190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651834" y="4814619"/>
            <a:ext cx="276099" cy="257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14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566809" y="902954"/>
            <a:ext cx="218975" cy="219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682710" y="2255577"/>
            <a:ext cx="209454" cy="209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" y="3070180"/>
            <a:ext cx="11520000" cy="3229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2548033" y="4651479"/>
            <a:ext cx="228495" cy="209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79835"/>
            <a:ext cx="11520000" cy="4199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97223" y="2122658"/>
            <a:ext cx="209454" cy="19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425983" y="3465431"/>
            <a:ext cx="228495" cy="20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21060"/>
            <a:ext cx="11520000" cy="3982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805487" y="2021315"/>
            <a:ext cx="342743" cy="209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35760" y="2851785"/>
            <a:ext cx="5636260" cy="1225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39438" y="4784100"/>
            <a:ext cx="323702" cy="200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005752" y="4784100"/>
            <a:ext cx="333223" cy="190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072066" y="4784100"/>
            <a:ext cx="323702" cy="200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138380" y="4784100"/>
            <a:ext cx="314181" cy="200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2023-11-22T06:51:00Z</dcterms:created>
  <dcterms:modified xsi:type="dcterms:W3CDTF">2023-11-24T16:08:38Z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