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974" y="528"/>
      </p:cViewPr>
      <p:guideLst>
        <p:guide orient="horz" pos="2160"/>
        <p:guide pos="3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91744" y="3068960"/>
            <a:ext cx="4400550" cy="1772285"/>
            <a:chOff x="6135" y="3019"/>
            <a:chExt cx="6930" cy="279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5" y="3019"/>
              <a:ext cx="6930" cy="123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0" y="4990"/>
              <a:ext cx="6220" cy="82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911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42578" y="2838747"/>
            <a:ext cx="752132" cy="2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2148" y="3258520"/>
            <a:ext cx="599801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3697373"/>
            <a:ext cx="590280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62743" y="4136226"/>
            <a:ext cx="599801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25851" y="5033014"/>
            <a:ext cx="456991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394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33520" y="2512378"/>
            <a:ext cx="1475702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3652" y="3455635"/>
            <a:ext cx="190413" cy="190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87570" y="3446107"/>
            <a:ext cx="199933" cy="20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01487" y="3446107"/>
            <a:ext cx="190413" cy="20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15404" y="3455635"/>
            <a:ext cx="190413" cy="190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80991" y="3379412"/>
            <a:ext cx="304661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87966" y="4437003"/>
            <a:ext cx="3970115" cy="686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6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8820"/>
            <a:ext cx="11520000" cy="276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88495" y="2863583"/>
            <a:ext cx="295140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33535" y="3824605"/>
            <a:ext cx="638175" cy="90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11520000" cy="2223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05758" y="2290386"/>
            <a:ext cx="734695" cy="21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91" y="3595885"/>
            <a:ext cx="8168727" cy="27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39998" y="2704406"/>
            <a:ext cx="734695" cy="26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22.8850393700786,&quot;width&quot;:18141.73228346456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53.494488188976,&quot;width&quot;:18141.73228346456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