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2" r:id="rId7"/>
    <p:sldId id="261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006" y="4088112"/>
            <a:ext cx="8058150" cy="752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b="48371"/>
          <a:stretch/>
        </p:blipFill>
        <p:spPr>
          <a:xfrm>
            <a:off x="2999656" y="2924945"/>
            <a:ext cx="6038850" cy="10081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896" y="1988840"/>
            <a:ext cx="2952750" cy="78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508080"/>
            <a:ext cx="11520000" cy="3651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214545" y="2938201"/>
            <a:ext cx="456991" cy="209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575669" y="3405374"/>
            <a:ext cx="314181" cy="209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549752" y="3882081"/>
            <a:ext cx="456991" cy="200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501818" y="4816426"/>
            <a:ext cx="190413" cy="200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89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35702" y="1458496"/>
            <a:ext cx="5712395" cy="1203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73100"/>
            <a:ext cx="11520000" cy="2554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1845223" y="4535630"/>
            <a:ext cx="5293487" cy="743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938610"/>
            <a:ext cx="11520000" cy="27067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16661" y="3044165"/>
            <a:ext cx="5007867" cy="1010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21060"/>
            <a:ext cx="11520000" cy="3692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45223" y="3100876"/>
            <a:ext cx="8044958" cy="1679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2023-11-22T06:51:00Z</dcterms:created>
  <dcterms:modified xsi:type="dcterms:W3CDTF">2023-11-24T17:13:25Z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