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0" r:id="rId5"/>
    <p:sldId id="264" r:id="rId6"/>
    <p:sldId id="262" r:id="rId7"/>
    <p:sldId id="261" r:id="rId8"/>
    <p:sldId id="257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691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7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9193" y="4088112"/>
            <a:ext cx="5819775" cy="8001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/>
          <a:srcRect b="48371"/>
          <a:stretch/>
        </p:blipFill>
        <p:spPr>
          <a:xfrm>
            <a:off x="2999656" y="2924945"/>
            <a:ext cx="6038850" cy="100811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1896" y="1988840"/>
            <a:ext cx="2952750" cy="781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221060"/>
            <a:ext cx="11520000" cy="40105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207008" y="3059623"/>
            <a:ext cx="580760" cy="2667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110479" y="3078675"/>
            <a:ext cx="761652" cy="2095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901355" y="4021772"/>
            <a:ext cx="142809" cy="2000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948958" y="4459979"/>
            <a:ext cx="599801" cy="2667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615074" y="4459979"/>
            <a:ext cx="590280" cy="2667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501157" y="4936291"/>
            <a:ext cx="1152000" cy="2667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2198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358677" y="1360351"/>
            <a:ext cx="933024" cy="5906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576991" y="1360351"/>
            <a:ext cx="923504" cy="5906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061884" y="1360351"/>
            <a:ext cx="656925" cy="5906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775540"/>
            <a:ext cx="11520000" cy="27190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>
            <p:custDataLst>
              <p:tags r:id="rId2"/>
            </p:custDataLst>
          </p:nvPr>
        </p:nvSpPr>
        <p:spPr bwMode="white">
          <a:xfrm>
            <a:off x="4710942" y="3710522"/>
            <a:ext cx="599801" cy="2671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3"/>
            </p:custDataLst>
          </p:nvPr>
        </p:nvSpPr>
        <p:spPr bwMode="white">
          <a:xfrm>
            <a:off x="4939438" y="4550099"/>
            <a:ext cx="323702" cy="2671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4"/>
            </p:custDataLst>
          </p:nvPr>
        </p:nvSpPr>
        <p:spPr bwMode="white">
          <a:xfrm>
            <a:off x="4987041" y="5141619"/>
            <a:ext cx="580760" cy="2671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bldLvl="0" animBg="1"/>
      <p:bldP spid="9" grpId="0" bldLvl="0" animBg="1"/>
      <p:bldP spid="1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45" y="1938610"/>
            <a:ext cx="11520000" cy="27232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754426" y="3043128"/>
            <a:ext cx="4046280" cy="7331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537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845223" y="2468117"/>
            <a:ext cx="5122115" cy="16693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2ZlMjFkNzdiZDY1MDRmMDUzMWUzYmYyMTgxZGVhNzc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2023-11-22T06:51:00Z</dcterms:created>
  <dcterms:modified xsi:type="dcterms:W3CDTF">2023-11-24T17:12:31Z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