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93" y="4123812"/>
            <a:ext cx="7724775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8371"/>
          <a:stretch/>
        </p:blipFill>
        <p:spPr>
          <a:xfrm>
            <a:off x="2999656" y="2924945"/>
            <a:ext cx="6038850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2215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87768" y="2624974"/>
            <a:ext cx="476033" cy="200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00429" y="2624974"/>
            <a:ext cx="447471" cy="200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6876" y="3073845"/>
            <a:ext cx="742611" cy="200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24066" y="3073845"/>
            <a:ext cx="609322" cy="200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 r="3952"/>
          <a:stretch>
            <a:fillRect/>
          </a:stretch>
        </p:blipFill>
        <p:spPr>
          <a:xfrm>
            <a:off x="767715" y="3498895"/>
            <a:ext cx="11064920" cy="207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7984331" y="3692084"/>
            <a:ext cx="456990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812959" y="4292762"/>
            <a:ext cx="466512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078876" y="4292762"/>
            <a:ext cx="609322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223008" y="4750422"/>
            <a:ext cx="190413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510281" y="5198547"/>
            <a:ext cx="333223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5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305" y="2907593"/>
            <a:ext cx="4236694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86710" y="2907593"/>
            <a:ext cx="475080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275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35702" y="4630627"/>
            <a:ext cx="4036760" cy="1163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30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6181" y="2784183"/>
            <a:ext cx="6359801" cy="144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03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8695" y="3019425"/>
            <a:ext cx="7225665" cy="149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