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7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3989725"/>
            <a:ext cx="6657975" cy="7810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254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89983" y="2352378"/>
            <a:ext cx="1142479" cy="257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9983" y="2801240"/>
            <a:ext cx="1142479" cy="257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89983" y="3259651"/>
            <a:ext cx="1142479" cy="257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 r="3329"/>
          <a:stretch>
            <a:fillRect/>
          </a:stretch>
        </p:blipFill>
        <p:spPr>
          <a:xfrm>
            <a:off x="743585" y="3611290"/>
            <a:ext cx="11136675" cy="1692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0483176" y="3728369"/>
            <a:ext cx="1132958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0483176" y="4329665"/>
            <a:ext cx="1132958" cy="2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0483176" y="4950050"/>
            <a:ext cx="1132958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5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310" y="3397885"/>
            <a:ext cx="5971540" cy="72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1454" y="1293279"/>
            <a:ext cx="3189421" cy="2152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"/>
            </p:custDataLst>
          </p:nvPr>
        </p:nvSpPr>
        <p:spPr bwMode="white">
          <a:xfrm>
            <a:off x="3545840" y="1485265"/>
            <a:ext cx="43370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 flipH="1">
            <a:off x="4951095" y="1485265"/>
            <a:ext cx="425450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686425" y="1485265"/>
            <a:ext cx="433705" cy="257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 r="7705"/>
          <a:stretch>
            <a:fillRect/>
          </a:stretch>
        </p:blipFill>
        <p:spPr>
          <a:xfrm>
            <a:off x="767715" y="3860210"/>
            <a:ext cx="10632485" cy="127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015865" y="4725670"/>
            <a:ext cx="476250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8916670" y="4792345"/>
            <a:ext cx="535940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10" grpId="0" bldLvl="0" animBg="1"/>
      <p:bldP spid="11" grpId="0" bldLvl="0" animBg="1"/>
      <p:bldP spid="12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3875"/>
            <a:ext cx="11520000" cy="238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2765458"/>
            <a:ext cx="3237024" cy="1624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50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3766769"/>
            <a:ext cx="8178247" cy="1172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