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3" r:id="rId6"/>
    <p:sldId id="261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2" d="100"/>
          <a:sy n="82" d="100"/>
        </p:scale>
        <p:origin x="69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7488" y="3989725"/>
            <a:ext cx="9305925" cy="714375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359696" y="1988840"/>
            <a:ext cx="5353050" cy="1773555"/>
            <a:chOff x="5385" y="2451"/>
            <a:chExt cx="8430" cy="2793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05" y="2451"/>
              <a:ext cx="4650" cy="123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 rotWithShape="1">
            <a:blip r:embed="rId5"/>
            <a:srcRect b="61016"/>
            <a:stretch/>
          </p:blipFill>
          <p:spPr>
            <a:xfrm>
              <a:off x="5385" y="4039"/>
              <a:ext cx="8430" cy="120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136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797950" y="2199754"/>
            <a:ext cx="1923173" cy="1143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539570" y="2218819"/>
            <a:ext cx="2085024" cy="1124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424000" y="2199754"/>
            <a:ext cx="1923173" cy="11438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6" r="6978"/>
          <a:stretch>
            <a:fillRect/>
          </a:stretch>
        </p:blipFill>
        <p:spPr>
          <a:xfrm>
            <a:off x="780415" y="3499485"/>
            <a:ext cx="10716260" cy="29965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/>
          <p:cNvSpPr/>
          <p:nvPr>
            <p:custDataLst>
              <p:tags r:id="rId2"/>
            </p:custDataLst>
          </p:nvPr>
        </p:nvSpPr>
        <p:spPr bwMode="white">
          <a:xfrm>
            <a:off x="742315" y="4302760"/>
            <a:ext cx="3274695" cy="18884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>
            <p:custDataLst>
              <p:tags r:id="rId3"/>
            </p:custDataLst>
          </p:nvPr>
        </p:nvSpPr>
        <p:spPr bwMode="white">
          <a:xfrm>
            <a:off x="4512469" y="4436092"/>
            <a:ext cx="2475371" cy="17548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4"/>
            </p:custDataLst>
          </p:nvPr>
        </p:nvSpPr>
        <p:spPr bwMode="white">
          <a:xfrm>
            <a:off x="8387378" y="4302569"/>
            <a:ext cx="1932695" cy="20505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4392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845223" y="1446222"/>
            <a:ext cx="4160528" cy="10099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421210"/>
            <a:ext cx="11520000" cy="36837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>
            <p:custDataLst>
              <p:tags r:id="rId2"/>
            </p:custDataLst>
          </p:nvPr>
        </p:nvSpPr>
        <p:spPr bwMode="white">
          <a:xfrm>
            <a:off x="741045" y="4291965"/>
            <a:ext cx="8829040" cy="17653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866855"/>
            <a:ext cx="11520000" cy="31361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854743" y="3782868"/>
            <a:ext cx="4331900" cy="11820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WJiMjkxMTgwNTA5YjQzMWZhMzkwMWE5NjY4YzYxMj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2023-11-22T06:51:00Z</dcterms:created>
  <dcterms:modified xsi:type="dcterms:W3CDTF">2023-11-24T17:06:29Z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2052-11.1.0.13012</vt:lpwstr>
  </property>
  <property fmtid="{D5CDD505-2E9C-101B-9397-08002B2CF9AE}" pid="3" name="ICV">
    <vt:lpwstr>9AC253D8EE3043869AFBCB4DB93F70A2_13</vt:lpwstr>
  </property>
</Properties>
</file>