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2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10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696" y="3989725"/>
            <a:ext cx="5353050" cy="84772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359696" y="1988840"/>
            <a:ext cx="5353050" cy="1773555"/>
            <a:chOff x="5385" y="2451"/>
            <a:chExt cx="8430" cy="279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05" y="2451"/>
              <a:ext cx="4650" cy="123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5"/>
            <a:srcRect b="61016"/>
            <a:stretch/>
          </p:blipFill>
          <p:spPr>
            <a:xfrm>
              <a:off x="5385" y="4039"/>
              <a:ext cx="8430" cy="120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00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54743" y="2255647"/>
            <a:ext cx="3379834" cy="1257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55930"/>
            <a:ext cx="11520000" cy="3003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1845223" y="4662176"/>
            <a:ext cx="3817785" cy="1258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651590"/>
            <a:ext cx="11520000" cy="2966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45223" y="2967727"/>
            <a:ext cx="3275107" cy="1249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7430"/>
            <a:ext cx="11520000" cy="3974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197735" y="2719705"/>
            <a:ext cx="3319780" cy="711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6671945" y="1701800"/>
            <a:ext cx="5269865" cy="2295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 l="2414" t="-23" r="2632"/>
          <a:stretch>
            <a:fillRect/>
          </a:stretch>
        </p:blipFill>
        <p:spPr>
          <a:xfrm>
            <a:off x="6600190" y="1772920"/>
            <a:ext cx="5544185" cy="2762885"/>
          </a:xfrm>
          <a:prstGeom prst="rect">
            <a:avLst/>
          </a:prstGeom>
        </p:spPr>
      </p:pic>
      <p:pic>
        <p:nvPicPr>
          <p:cNvPr id="11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3" r="826"/>
          <a:stretch>
            <a:fillRect/>
          </a:stretch>
        </p:blipFill>
        <p:spPr>
          <a:xfrm>
            <a:off x="578485" y="4693965"/>
            <a:ext cx="11424965" cy="1870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3"/>
            </p:custDataLst>
          </p:nvPr>
        </p:nvSpPr>
        <p:spPr bwMode="white">
          <a:xfrm>
            <a:off x="911860" y="5229225"/>
            <a:ext cx="8778240" cy="1368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2023-11-22T06:51:00Z</dcterms:created>
  <dcterms:modified xsi:type="dcterms:W3CDTF">2023-11-24T17:08:19Z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