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6.png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75483" y="4077072"/>
            <a:ext cx="5238750" cy="762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59696" y="1988840"/>
            <a:ext cx="5353050" cy="1773555"/>
            <a:chOff x="5385" y="2451"/>
            <a:chExt cx="8430" cy="279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05" y="2451"/>
              <a:ext cx="4650" cy="123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6"/>
            <a:srcRect b="61016"/>
            <a:stretch/>
          </p:blipFill>
          <p:spPr>
            <a:xfrm>
              <a:off x="5385" y="4039"/>
              <a:ext cx="8430" cy="1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9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890181" y="1762374"/>
            <a:ext cx="190413" cy="209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69123" y="2239372"/>
            <a:ext cx="199933" cy="200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77190" y="2706830"/>
            <a:ext cx="685487" cy="219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00694" y="3183829"/>
            <a:ext cx="637885" cy="200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" r="7491"/>
          <a:stretch>
            <a:fillRect/>
          </a:stretch>
        </p:blipFill>
        <p:spPr>
          <a:xfrm>
            <a:off x="767080" y="3429000"/>
            <a:ext cx="10657250" cy="2409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9773920" y="3582670"/>
            <a:ext cx="742315" cy="25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6508750" y="4067810"/>
            <a:ext cx="609600" cy="241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7898765" y="4088130"/>
            <a:ext cx="609600" cy="220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8146415" y="4490720"/>
            <a:ext cx="1180465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3242945" y="5387975"/>
            <a:ext cx="2265680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8631555" y="5387975"/>
            <a:ext cx="2256155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38610"/>
            <a:ext cx="11520000" cy="2800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0826" y="3510119"/>
            <a:ext cx="2161190" cy="100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40125" y="3510280"/>
            <a:ext cx="1788795" cy="108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05553" y="3386303"/>
            <a:ext cx="1475702" cy="128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57024" y="3510119"/>
            <a:ext cx="1894611" cy="100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77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83310" y="1518920"/>
            <a:ext cx="4410710" cy="556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2637110"/>
            <a:ext cx="11520000" cy="1734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1100893" y="3275456"/>
            <a:ext cx="4065322" cy="1000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3364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014942" y="2547471"/>
            <a:ext cx="199933" cy="209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99438" y="2547471"/>
            <a:ext cx="323702" cy="209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57884" y="3033534"/>
            <a:ext cx="761652" cy="200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2023-11-24T17:06:51Z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