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7" r:id="rId5"/>
    <p:sldId id="260" r:id="rId6"/>
    <p:sldId id="263" r:id="rId7"/>
    <p:sldId id="262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59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771" y="3989725"/>
            <a:ext cx="5133975" cy="9525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359696" y="1988840"/>
            <a:ext cx="5353050" cy="1773555"/>
            <a:chOff x="5385" y="2451"/>
            <a:chExt cx="8430" cy="279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5" y="2451"/>
              <a:ext cx="4650" cy="123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5"/>
            <a:srcRect b="61016"/>
            <a:stretch/>
          </p:blipFill>
          <p:spPr>
            <a:xfrm>
              <a:off x="5385" y="4039"/>
              <a:ext cx="8430" cy="12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08080"/>
            <a:ext cx="11520000" cy="3422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549421" y="3033382"/>
            <a:ext cx="333223" cy="209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529388" y="3033382"/>
            <a:ext cx="333223" cy="209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02479" y="3643503"/>
            <a:ext cx="333223" cy="209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968000" y="3643503"/>
            <a:ext cx="333223" cy="209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52561" y="3643503"/>
            <a:ext cx="314181" cy="209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576330" y="4101094"/>
            <a:ext cx="190413" cy="2097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262479" y="4568218"/>
            <a:ext cx="190413" cy="200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08080"/>
            <a:ext cx="11520000" cy="3580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50875" y="2888615"/>
            <a:ext cx="1908175" cy="2047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44628" y="2888678"/>
            <a:ext cx="1942214" cy="204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39041" y="2888678"/>
            <a:ext cx="2684827" cy="204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71404" y="3021978"/>
            <a:ext cx="2180231" cy="17614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54660"/>
            <a:ext cx="11520000" cy="2410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03705" y="4147185"/>
            <a:ext cx="4757420" cy="1213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" b="8405"/>
          <a:stretch>
            <a:fillRect/>
          </a:stretch>
        </p:blipFill>
        <p:spPr>
          <a:xfrm>
            <a:off x="335280" y="978535"/>
            <a:ext cx="11449095" cy="2663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>
            <p:custDataLst>
              <p:tags r:id="rId2"/>
            </p:custDataLst>
          </p:nvPr>
        </p:nvSpPr>
        <p:spPr bwMode="white">
          <a:xfrm>
            <a:off x="1823002" y="2303775"/>
            <a:ext cx="3370314" cy="10106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010365"/>
            <a:ext cx="11520000" cy="3227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54743" y="3891438"/>
            <a:ext cx="5998016" cy="1184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WJiMjkxMTgwNTA5YjQzMWZhMzkwMWE5NjY4YzYxMj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2023-11-22T06:51:00Z</dcterms:created>
  <dcterms:modified xsi:type="dcterms:W3CDTF">2023-11-24T17:05:00Z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2052-11.1.0.13012</vt:lpwstr>
  </property>
  <property fmtid="{D5CDD505-2E9C-101B-9397-08002B2CF9AE}" pid="3" name="ICV">
    <vt:lpwstr>9AC253D8EE3043869AFBCB4DB93F70A2_13</vt:lpwstr>
  </property>
</Properties>
</file>