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4077072"/>
            <a:ext cx="5038725" cy="8286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76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54809" y="3700885"/>
            <a:ext cx="3798743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5834" y="3700885"/>
            <a:ext cx="3798743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72991" y="4721235"/>
            <a:ext cx="342743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20396" y="4730771"/>
            <a:ext cx="228495" cy="171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96429" y="4721235"/>
            <a:ext cx="323702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23603" y="4721235"/>
            <a:ext cx="190413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04363" y="4749843"/>
            <a:ext cx="199933" cy="15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04165" y="4730771"/>
            <a:ext cx="190414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8429" y="1782263"/>
            <a:ext cx="1504264" cy="127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9900" y="1782263"/>
            <a:ext cx="1152000" cy="126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77123" y="1925444"/>
            <a:ext cx="1666115" cy="973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0446" y="1925444"/>
            <a:ext cx="1666114" cy="973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5" y="3220675"/>
            <a:ext cx="11520000" cy="2895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752234" y="4725602"/>
            <a:ext cx="2551537" cy="130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3503705" y="4725602"/>
            <a:ext cx="2351603" cy="130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141085" y="4601845"/>
            <a:ext cx="2645410" cy="14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054251" y="4754176"/>
            <a:ext cx="2542016" cy="1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235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2992522"/>
            <a:ext cx="4341421" cy="71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70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806941"/>
            <a:ext cx="4065322" cy="1487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