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4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708" y="4077072"/>
            <a:ext cx="4391025" cy="6191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59696" y="1988840"/>
            <a:ext cx="5353050" cy="1773555"/>
            <a:chOff x="5385" y="2451"/>
            <a:chExt cx="8430" cy="279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5" y="2451"/>
              <a:ext cx="4650" cy="123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5"/>
            <a:srcRect b="61016"/>
            <a:stretch/>
          </p:blipFill>
          <p:spPr>
            <a:xfrm>
              <a:off x="5385" y="4039"/>
              <a:ext cx="8430" cy="1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6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702082" y="1792358"/>
            <a:ext cx="590280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00363" y="1792358"/>
            <a:ext cx="314181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64740" y="2259965"/>
            <a:ext cx="441325" cy="543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34115" y="2413047"/>
            <a:ext cx="609322" cy="210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66876" y="2413047"/>
            <a:ext cx="466512" cy="210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92429" y="3043285"/>
            <a:ext cx="618842" cy="210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738512" y="3043285"/>
            <a:ext cx="209454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052363" y="3043285"/>
            <a:ext cx="618842" cy="210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3428955"/>
            <a:ext cx="11520000" cy="1904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2"/>
            </p:custDataLst>
          </p:nvPr>
        </p:nvSpPr>
        <p:spPr bwMode="white">
          <a:xfrm>
            <a:off x="3804760" y="4003054"/>
            <a:ext cx="599801" cy="258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7070347" y="4003054"/>
            <a:ext cx="314181" cy="258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3947570" y="4462334"/>
            <a:ext cx="599801" cy="267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7203636" y="4462334"/>
            <a:ext cx="323702" cy="267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4499769" y="4940751"/>
            <a:ext cx="1152000" cy="258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7"/>
            </p:custDataLst>
          </p:nvPr>
        </p:nvSpPr>
        <p:spPr bwMode="white">
          <a:xfrm>
            <a:off x="9145851" y="4940751"/>
            <a:ext cx="1152001" cy="267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69140"/>
            <a:ext cx="11520000" cy="2273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95504" y="2474208"/>
            <a:ext cx="599801" cy="200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14809" y="2942241"/>
            <a:ext cx="199932" cy="21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81454" y="3410274"/>
            <a:ext cx="618842" cy="21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1652" y="4355891"/>
            <a:ext cx="314181" cy="21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11471" y="4355891"/>
            <a:ext cx="437950" cy="21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2401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35702" y="2178151"/>
            <a:ext cx="5036429" cy="733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5" y="3254330"/>
            <a:ext cx="11520000" cy="2497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847767" y="4436264"/>
            <a:ext cx="5045950" cy="1210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95100"/>
            <a:ext cx="11520000" cy="3219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54743" y="3709433"/>
            <a:ext cx="5740958" cy="1209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2023-11-24T17:02:09Z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