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9721" y="4077072"/>
            <a:ext cx="4953000" cy="7334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/>
            <a:srcRect b="61016"/>
            <a:stretch>
              <a:fillRect/>
            </a:stretch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30446" y="1752142"/>
            <a:ext cx="314181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54677" y="1904705"/>
            <a:ext cx="34274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53619" y="1904705"/>
            <a:ext cx="34274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62545" y="1904705"/>
            <a:ext cx="33322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0165" y="2638917"/>
            <a:ext cx="542677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63669" y="3268241"/>
            <a:ext cx="323702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38644" y="3268241"/>
            <a:ext cx="333223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9" r="3952"/>
          <a:stretch>
            <a:fillRect/>
          </a:stretch>
        </p:blipFill>
        <p:spPr>
          <a:xfrm>
            <a:off x="767715" y="3644945"/>
            <a:ext cx="11064920" cy="1948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984661" y="3748605"/>
            <a:ext cx="142809" cy="20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345785" y="3748605"/>
            <a:ext cx="190413" cy="20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6965620" y="4044831"/>
            <a:ext cx="199933" cy="21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9345785" y="4044831"/>
            <a:ext cx="190413" cy="21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3490579" y="5258402"/>
            <a:ext cx="1675636" cy="21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89719" y="1028414"/>
            <a:ext cx="199932" cy="14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89719" y="1477206"/>
            <a:ext cx="199932" cy="15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89719" y="2088328"/>
            <a:ext cx="199932" cy="15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2595" y="2661254"/>
            <a:ext cx="276099" cy="24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2560"/>
            <a:ext cx="11520000" cy="235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806148" y="3844803"/>
            <a:ext cx="580760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920066" y="3844803"/>
            <a:ext cx="723570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7243438" y="3844803"/>
            <a:ext cx="466512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547438" y="3844803"/>
            <a:ext cx="590280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3758565" y="4293235"/>
            <a:ext cx="31432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6036310" y="4293235"/>
            <a:ext cx="40830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8534400" y="4293235"/>
            <a:ext cx="319405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9551035" y="4293235"/>
            <a:ext cx="43370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3616066" y="5027707"/>
            <a:ext cx="561719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4796628" y="5027707"/>
            <a:ext cx="561719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4"/>
            </p:custDataLst>
          </p:nvPr>
        </p:nvSpPr>
        <p:spPr bwMode="white">
          <a:xfrm>
            <a:off x="7176793" y="5027707"/>
            <a:ext cx="552198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5"/>
            </p:custDataLst>
          </p:nvPr>
        </p:nvSpPr>
        <p:spPr bwMode="white">
          <a:xfrm>
            <a:off x="8233586" y="5027707"/>
            <a:ext cx="818776" cy="2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69140"/>
            <a:ext cx="11520000" cy="2364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3503750"/>
            <a:ext cx="4465190" cy="724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169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398233"/>
            <a:ext cx="3503603" cy="1183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ZWJiMjkxMTgwNTA5YjQzMWZhMzkwMWE5NjY4YzYxMjUifQ=="/>
  <p:tag name="commondata" val="eyJoZGlkIjoiMGI4MTk1OTY3ODM4ZTg3ZDU5ZmNiYWExM2RhNTY4ND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11</cp:revision>
  <dcterms:created xsi:type="dcterms:W3CDTF">2023-11-22T06:51:00Z</dcterms:created>
  <dcterms:modified xsi:type="dcterms:W3CDTF">2023-12-18T14:05:33Z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