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sldIdLst>
    <p:sldId id="256" r:id="rId4"/>
    <p:sldId id="258" r:id="rId5"/>
    <p:sldId id="260" r:id="rId6"/>
    <p:sldId id="264" r:id="rId7"/>
    <p:sldId id="262" r:id="rId8"/>
    <p:sldId id="261" r:id="rId9"/>
    <p:sldId id="257" r:id="rId10"/>
  </p:sldIdLst>
  <p:sldSz cx="12192000" cy="6858000"/>
  <p:notesSz cx="6858000" cy="9144000"/>
  <p:custDataLst>
    <p:tags r:id="rId14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2" d="100"/>
          <a:sy n="82" d="100"/>
        </p:scale>
        <p:origin x="691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4" Type="http://schemas.openxmlformats.org/officeDocument/2006/relationships/tags" Target="tags/tag17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2051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.png"/><Relationship Id="rId2" Type="http://schemas.openxmlformats.org/officeDocument/2006/relationships/tags" Target="../tags/tag2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tags" Target="../tags/tag9.xml"/><Relationship Id="rId8" Type="http://schemas.openxmlformats.org/officeDocument/2006/relationships/tags" Target="../tags/tag8.xml"/><Relationship Id="rId7" Type="http://schemas.openxmlformats.org/officeDocument/2006/relationships/tags" Target="../tags/tag7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3" Type="http://schemas.openxmlformats.org/officeDocument/2006/relationships/image" Target="../media/image5.png"/><Relationship Id="rId2" Type="http://schemas.openxmlformats.org/officeDocument/2006/relationships/tags" Target="../tags/tag3.xml"/><Relationship Id="rId14" Type="http://schemas.openxmlformats.org/officeDocument/2006/relationships/slideLayout" Target="../slideLayouts/slideLayout13.xml"/><Relationship Id="rId13" Type="http://schemas.openxmlformats.org/officeDocument/2006/relationships/tags" Target="../tags/tag12.xml"/><Relationship Id="rId12" Type="http://schemas.openxmlformats.org/officeDocument/2006/relationships/tags" Target="../tags/tag11.xml"/><Relationship Id="rId11" Type="http://schemas.openxmlformats.org/officeDocument/2006/relationships/image" Target="../media/image6.png"/><Relationship Id="rId10" Type="http://schemas.openxmlformats.org/officeDocument/2006/relationships/tags" Target="../tags/tag10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3.xml"/><Relationship Id="rId5" Type="http://schemas.openxmlformats.org/officeDocument/2006/relationships/tags" Target="../tags/tag15.xml"/><Relationship Id="rId4" Type="http://schemas.openxmlformats.org/officeDocument/2006/relationships/tags" Target="../tags/tag14.xml"/><Relationship Id="rId3" Type="http://schemas.openxmlformats.org/officeDocument/2006/relationships/image" Target="../media/image8.png"/><Relationship Id="rId2" Type="http://schemas.openxmlformats.org/officeDocument/2006/relationships/tags" Target="../tags/tag13.xml"/><Relationship Id="rId1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1" Type="http://schemas.openxmlformats.org/officeDocument/2006/relationships/tags" Target="../tags/tag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201525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3419475" y="1943735"/>
            <a:ext cx="5353050" cy="2970530"/>
            <a:chOff x="5385" y="2451"/>
            <a:chExt cx="8430" cy="4678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7105" y="2451"/>
              <a:ext cx="4650" cy="1230"/>
            </a:xfrm>
            <a:prstGeom prst="rect">
              <a:avLst/>
            </a:prstGeom>
          </p:spPr>
        </p:pic>
        <p:pic>
          <p:nvPicPr>
            <p:cNvPr id="3" name="图片 2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3"/>
            <a:stretch>
              <a:fillRect/>
            </a:stretch>
          </p:blipFill>
          <p:spPr>
            <a:xfrm>
              <a:off x="5385" y="4039"/>
              <a:ext cx="8430" cy="309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934040"/>
            <a:ext cx="11520000" cy="322742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6576991" y="2337683"/>
            <a:ext cx="1161520" cy="22916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9528396" y="2337683"/>
            <a:ext cx="1247206" cy="22916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978512" y="2805564"/>
            <a:ext cx="1380495" cy="23871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5663008" y="2805564"/>
            <a:ext cx="885421" cy="23871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8414479" y="2805564"/>
            <a:ext cx="1256727" cy="23871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8604892" y="3273445"/>
            <a:ext cx="1304330" cy="2100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3549421" y="3731778"/>
            <a:ext cx="1504264" cy="25781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8747702" y="3731778"/>
            <a:ext cx="533156" cy="25781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43" r="2491"/>
          <a:stretch>
            <a:fillRect/>
          </a:stretch>
        </p:blipFill>
        <p:spPr>
          <a:xfrm>
            <a:off x="767715" y="4136390"/>
            <a:ext cx="11233195" cy="129857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4" name="矩形 13"/>
          <p:cNvSpPr/>
          <p:nvPr>
            <p:custDataLst>
              <p:tags r:id="rId4"/>
            </p:custDataLst>
          </p:nvPr>
        </p:nvSpPr>
        <p:spPr bwMode="white">
          <a:xfrm>
            <a:off x="9498116" y="4275012"/>
            <a:ext cx="209454" cy="14380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>
            <p:custDataLst>
              <p:tags r:id="rId5"/>
            </p:custDataLst>
          </p:nvPr>
        </p:nvSpPr>
        <p:spPr bwMode="white">
          <a:xfrm>
            <a:off x="3052628" y="4668092"/>
            <a:ext cx="599801" cy="21092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/>
          <p:cNvSpPr/>
          <p:nvPr>
            <p:custDataLst>
              <p:tags r:id="rId6"/>
            </p:custDataLst>
          </p:nvPr>
        </p:nvSpPr>
        <p:spPr bwMode="white">
          <a:xfrm>
            <a:off x="5889785" y="4677680"/>
            <a:ext cx="190413" cy="20133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/>
          <p:cNvSpPr/>
          <p:nvPr>
            <p:custDataLst>
              <p:tags r:id="rId7"/>
            </p:custDataLst>
          </p:nvPr>
        </p:nvSpPr>
        <p:spPr bwMode="white">
          <a:xfrm>
            <a:off x="8193785" y="4668092"/>
            <a:ext cx="323702" cy="21092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/>
          <p:cNvSpPr/>
          <p:nvPr>
            <p:custDataLst>
              <p:tags r:id="rId8"/>
            </p:custDataLst>
          </p:nvPr>
        </p:nvSpPr>
        <p:spPr bwMode="white">
          <a:xfrm>
            <a:off x="10697719" y="4668092"/>
            <a:ext cx="590280" cy="21092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9" name="矩形 18"/>
          <p:cNvSpPr/>
          <p:nvPr>
            <p:custDataLst>
              <p:tags r:id="rId9"/>
            </p:custDataLst>
          </p:nvPr>
        </p:nvSpPr>
        <p:spPr bwMode="white">
          <a:xfrm>
            <a:off x="7546380" y="5147459"/>
            <a:ext cx="618842" cy="20133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0" name="矩形 19"/>
          <p:cNvSpPr/>
          <p:nvPr>
            <p:custDataLst>
              <p:tags r:id="rId10"/>
            </p:custDataLst>
          </p:nvPr>
        </p:nvSpPr>
        <p:spPr bwMode="white">
          <a:xfrm>
            <a:off x="9621884" y="5147459"/>
            <a:ext cx="609322" cy="20133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12140" y="5589270"/>
            <a:ext cx="11268075" cy="876300"/>
          </a:xfrm>
          <a:prstGeom prst="rect">
            <a:avLst/>
          </a:prstGeom>
        </p:spPr>
      </p:pic>
      <p:sp useBgFill="1">
        <p:nvSpPr>
          <p:cNvPr id="5" name="矩形 4"/>
          <p:cNvSpPr/>
          <p:nvPr>
            <p:custDataLst>
              <p:tags r:id="rId12"/>
            </p:custDataLst>
          </p:nvPr>
        </p:nvSpPr>
        <p:spPr bwMode="white">
          <a:xfrm>
            <a:off x="10231755" y="5530850"/>
            <a:ext cx="619125" cy="4400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21" name="矩形 20"/>
          <p:cNvSpPr/>
          <p:nvPr>
            <p:custDataLst>
              <p:tags r:id="rId13"/>
            </p:custDataLst>
          </p:nvPr>
        </p:nvSpPr>
        <p:spPr bwMode="white">
          <a:xfrm>
            <a:off x="3432175" y="6016625"/>
            <a:ext cx="619125" cy="4400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  <p:bldP spid="14" grpId="0" bldLvl="0" animBg="1"/>
      <p:bldP spid="15" grpId="0" bldLvl="0" animBg="1"/>
      <p:bldP spid="16" grpId="0" bldLvl="0" animBg="1"/>
      <p:bldP spid="17" grpId="0" bldLvl="0" animBg="1"/>
      <p:bldP spid="18" grpId="0" bldLvl="0" animBg="1"/>
      <p:bldP spid="19" grpId="0" bldLvl="0" animBg="1"/>
      <p:bldP spid="20" grpId="0" bldLvl="0" animBg="1"/>
      <p:bldP spid="5" grpId="0" bldLvl="0" animBg="1"/>
      <p:bldP spid="21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934040"/>
            <a:ext cx="11520000" cy="243508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8090776" y="1640693"/>
            <a:ext cx="209454" cy="21008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3635107" y="2586080"/>
            <a:ext cx="228495" cy="21008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r="3119"/>
          <a:stretch>
            <a:fillRect/>
          </a:stretch>
        </p:blipFill>
        <p:spPr>
          <a:xfrm>
            <a:off x="767715" y="3499530"/>
            <a:ext cx="11160805" cy="192464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/>
          <p:cNvSpPr/>
          <p:nvPr>
            <p:custDataLst>
              <p:tags r:id="rId4"/>
            </p:custDataLst>
          </p:nvPr>
        </p:nvSpPr>
        <p:spPr bwMode="white">
          <a:xfrm>
            <a:off x="10954777" y="3660796"/>
            <a:ext cx="209454" cy="20963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>
            <p:custDataLst>
              <p:tags r:id="rId5"/>
            </p:custDataLst>
          </p:nvPr>
        </p:nvSpPr>
        <p:spPr bwMode="white">
          <a:xfrm>
            <a:off x="6965620" y="4604158"/>
            <a:ext cx="257057" cy="20963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 bldLvl="0" animBg="1"/>
      <p:bldP spid="8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2297385"/>
            <a:ext cx="11520000" cy="219863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2959140" y="3148159"/>
            <a:ext cx="742611" cy="21030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8566809" y="3148159"/>
            <a:ext cx="752132" cy="21030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4615735" y="3626123"/>
            <a:ext cx="752132" cy="20074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0223404" y="3626123"/>
            <a:ext cx="761652" cy="20074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7814677" y="4075408"/>
            <a:ext cx="1694677" cy="26765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2010365"/>
            <a:ext cx="11520000" cy="277110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035685" y="3294380"/>
            <a:ext cx="4500880" cy="13157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9040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COMMONDATA" val="eyJoZGlkIjoiN2ZlMjFkNzdiZDY1MDRmMDUzMWUzYmYyMTgxZGVhNzcifQ=="/>
  <p:tag name="commondata" val="eyJoZGlkIjoiMGI4MTk1OTY3ODM4ZTg3ZDU5ZmNiYWExM2RhNTY4NDAifQ==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7</vt:i4>
      </vt:variant>
    </vt:vector>
  </HeadingPairs>
  <TitlesOfParts>
    <vt:vector size="15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杜～杜</cp:lastModifiedBy>
  <cp:revision>9</cp:revision>
  <dcterms:created xsi:type="dcterms:W3CDTF">2023-11-22T06:51:00Z</dcterms:created>
  <dcterms:modified xsi:type="dcterms:W3CDTF">2023-12-18T14:04:39Z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2052-12.1.0.15990</vt:lpwstr>
  </property>
  <property fmtid="{D5CDD505-2E9C-101B-9397-08002B2CF9AE}" pid="3" name="ICV">
    <vt:lpwstr>9AC253D8EE3043869AFBCB4DB93F70A2_13</vt:lpwstr>
  </property>
</Properties>
</file>