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8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48367" y="3717032"/>
            <a:ext cx="529590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080" y="2369185"/>
            <a:ext cx="532447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30909" y="2743433"/>
            <a:ext cx="1428099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58743" y="2752967"/>
            <a:ext cx="571239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3229654"/>
            <a:ext cx="485553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25322" y="3201052"/>
            <a:ext cx="1980297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573100"/>
            <a:ext cx="11520000" cy="187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5404231" y="3706647"/>
            <a:ext cx="590280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7479736" y="3706647"/>
            <a:ext cx="1428099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859901" y="3706647"/>
            <a:ext cx="1132958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300827" y="5089820"/>
            <a:ext cx="1580429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245"/>
            <a:ext cx="11520000" cy="358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38185" y="1958340"/>
            <a:ext cx="154940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30385" y="1924050"/>
            <a:ext cx="250190" cy="2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75925" y="1958340"/>
            <a:ext cx="302895" cy="26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93024" y="3437579"/>
            <a:ext cx="6559735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"/>
            </p:custDataLst>
          </p:nvPr>
        </p:nvSpPr>
        <p:spPr bwMode="white">
          <a:xfrm>
            <a:off x="8307705" y="2343150"/>
            <a:ext cx="27749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9480550" y="2349500"/>
            <a:ext cx="27749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10632440" y="2349500"/>
            <a:ext cx="27749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49045"/>
            <a:ext cx="11520000" cy="1663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3654148" y="5363203"/>
            <a:ext cx="304661" cy="191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5015603" y="5363203"/>
            <a:ext cx="190413" cy="191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6338975" y="5363203"/>
            <a:ext cx="190413" cy="191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7529057" y="5363203"/>
            <a:ext cx="447471" cy="191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8842909" y="5363203"/>
            <a:ext cx="456991" cy="191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0"/>
            </p:custDataLst>
          </p:nvPr>
        </p:nvSpPr>
        <p:spPr bwMode="white">
          <a:xfrm>
            <a:off x="10185322" y="5363203"/>
            <a:ext cx="437950" cy="191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45289" y="2179928"/>
            <a:ext cx="4065322" cy="26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45289" y="4009385"/>
            <a:ext cx="5864727" cy="2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2023-11-24T16:53:16Z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