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4" r:id="rId6"/>
    <p:sldId id="262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1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96017" y="3573016"/>
            <a:ext cx="4800600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080" y="2369185"/>
            <a:ext cx="5324475" cy="962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1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396099" y="2656349"/>
            <a:ext cx="4903140" cy="714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r="3119"/>
          <a:stretch>
            <a:fillRect/>
          </a:stretch>
        </p:blipFill>
        <p:spPr>
          <a:xfrm>
            <a:off x="767715" y="4941615"/>
            <a:ext cx="11160805" cy="5352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2"/>
            </p:custDataLst>
          </p:nvPr>
        </p:nvSpPr>
        <p:spPr bwMode="white">
          <a:xfrm>
            <a:off x="5623207" y="5103977"/>
            <a:ext cx="314181" cy="200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10450182" y="5103977"/>
            <a:ext cx="333223" cy="200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10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70" y="2421210"/>
            <a:ext cx="11520000" cy="3974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2"/>
            </p:custDataLst>
          </p:nvPr>
        </p:nvSpPr>
        <p:spPr bwMode="white">
          <a:xfrm>
            <a:off x="1948231" y="3879344"/>
            <a:ext cx="2227834" cy="2163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3"/>
            </p:custDataLst>
          </p:nvPr>
        </p:nvSpPr>
        <p:spPr bwMode="white">
          <a:xfrm>
            <a:off x="6918325" y="3431540"/>
            <a:ext cx="4872355" cy="1186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8040370" y="5157470"/>
            <a:ext cx="486410" cy="322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8976360" y="5661660"/>
            <a:ext cx="503555" cy="311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0" r="43330"/>
          <a:stretch>
            <a:fillRect/>
          </a:stretch>
        </p:blipFill>
        <p:spPr>
          <a:xfrm>
            <a:off x="360045" y="548595"/>
            <a:ext cx="6528435" cy="3234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93090" y="2676553"/>
            <a:ext cx="5588628" cy="1029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681470" y="1895475"/>
            <a:ext cx="556895" cy="908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48500" y="1269365"/>
            <a:ext cx="4704715" cy="3064510"/>
          </a:xfrm>
          <a:prstGeom prst="rect">
            <a:avLst/>
          </a:prstGeom>
        </p:spPr>
      </p:pic>
      <p:pic>
        <p:nvPicPr>
          <p:cNvPr id="9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20" r="47707"/>
          <a:stretch>
            <a:fillRect/>
          </a:stretch>
        </p:blipFill>
        <p:spPr>
          <a:xfrm>
            <a:off x="748665" y="3702730"/>
            <a:ext cx="6024290" cy="2273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1919661" y="4437500"/>
            <a:ext cx="3855867" cy="1472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2023-11-22T06:51:00Z</dcterms:created>
  <dcterms:modified xsi:type="dcterms:W3CDTF">2023-11-24T16:52:49Z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