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71" r:id="rId4"/>
    <p:sldId id="260" r:id="rId5"/>
    <p:sldId id="264" r:id="rId6"/>
    <p:sldId id="262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2" userDrawn="1">
          <p15:clr>
            <a:srgbClr val="A4A3A4"/>
          </p15:clr>
        </p15:guide>
        <p15:guide id="2" pos="38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691" y="58"/>
      </p:cViewPr>
      <p:guideLst>
        <p:guide orient="horz" pos="3112"/>
        <p:guide pos="385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2" Type="http://schemas.openxmlformats.org/officeDocument/2006/relationships/tags" Target="../tags/tag5.xml"/><Relationship Id="rId16" Type="http://schemas.openxmlformats.org/officeDocument/2006/relationships/image" Target="../media/image5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image" Target="../media/image4.png"/><Relationship Id="rId10" Type="http://schemas.openxmlformats.org/officeDocument/2006/relationships/tags" Target="../tags/tag13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21.xml"/><Relationship Id="rId7" Type="http://schemas.openxmlformats.org/officeDocument/2006/relationships/image" Target="../media/image8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434080" y="2369185"/>
            <a:ext cx="5323840" cy="2119630"/>
            <a:chOff x="5408" y="3018"/>
            <a:chExt cx="8384" cy="333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08" y="3018"/>
              <a:ext cx="8385" cy="1515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5518" y="4946"/>
              <a:ext cx="8220" cy="141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96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r="2910"/>
          <a:stretch>
            <a:fillRect/>
          </a:stretch>
        </p:blipFill>
        <p:spPr>
          <a:xfrm>
            <a:off x="695325" y="3141390"/>
            <a:ext cx="11184890" cy="2139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2275709" y="3245781"/>
            <a:ext cx="609322" cy="267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3"/>
            </p:custDataLst>
          </p:nvPr>
        </p:nvSpPr>
        <p:spPr bwMode="white">
          <a:xfrm>
            <a:off x="3808536" y="3245781"/>
            <a:ext cx="599801" cy="267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9739908" y="3245781"/>
            <a:ext cx="609322" cy="267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2923114" y="4144049"/>
            <a:ext cx="199933" cy="2006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6"/>
            </p:custDataLst>
          </p:nvPr>
        </p:nvSpPr>
        <p:spPr bwMode="white">
          <a:xfrm>
            <a:off x="6512403" y="4144049"/>
            <a:ext cx="456991" cy="210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7"/>
            </p:custDataLst>
          </p:nvPr>
        </p:nvSpPr>
        <p:spPr bwMode="white">
          <a:xfrm>
            <a:off x="7997627" y="4144049"/>
            <a:ext cx="571239" cy="210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8"/>
            </p:custDataLst>
          </p:nvPr>
        </p:nvSpPr>
        <p:spPr bwMode="white">
          <a:xfrm>
            <a:off x="2180503" y="4583628"/>
            <a:ext cx="466512" cy="210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9"/>
            </p:custDataLst>
          </p:nvPr>
        </p:nvSpPr>
        <p:spPr bwMode="white">
          <a:xfrm>
            <a:off x="6893230" y="4554959"/>
            <a:ext cx="1942214" cy="277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10"/>
            </p:custDataLst>
          </p:nvPr>
        </p:nvSpPr>
        <p:spPr bwMode="white">
          <a:xfrm>
            <a:off x="2694618" y="4994538"/>
            <a:ext cx="599801" cy="267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11"/>
            </p:custDataLst>
          </p:nvPr>
        </p:nvSpPr>
        <p:spPr bwMode="white">
          <a:xfrm>
            <a:off x="5884040" y="4994538"/>
            <a:ext cx="599801" cy="267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12"/>
            </p:custDataLst>
          </p:nvPr>
        </p:nvSpPr>
        <p:spPr bwMode="white">
          <a:xfrm>
            <a:off x="7264536" y="4994538"/>
            <a:ext cx="609322" cy="267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13"/>
            </p:custDataLst>
          </p:nvPr>
        </p:nvSpPr>
        <p:spPr bwMode="white">
          <a:xfrm>
            <a:off x="8797362" y="5013650"/>
            <a:ext cx="314181" cy="229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43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70585" y="2447925"/>
            <a:ext cx="5755005" cy="1397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70" y="4124280"/>
            <a:ext cx="11520000" cy="983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/>
          <p:cNvSpPr/>
          <p:nvPr>
            <p:custDataLst>
              <p:tags r:id="rId2"/>
            </p:custDataLst>
          </p:nvPr>
        </p:nvSpPr>
        <p:spPr bwMode="white">
          <a:xfrm>
            <a:off x="1055173" y="4725631"/>
            <a:ext cx="6416925" cy="267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566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168925" y="2056984"/>
            <a:ext cx="675966" cy="619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919074" y="2934077"/>
            <a:ext cx="580760" cy="200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661525" y="2934335"/>
            <a:ext cx="662305" cy="200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883305" y="2924543"/>
            <a:ext cx="1256727" cy="1201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909553" y="3553762"/>
            <a:ext cx="599801" cy="200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661525" y="3553460"/>
            <a:ext cx="662305" cy="200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>
            <a:off x="10417175" y="2943225"/>
            <a:ext cx="718820" cy="288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2"/>
            </p:custDataLst>
          </p:nvPr>
        </p:nvSpPr>
        <p:spPr bwMode="white">
          <a:xfrm>
            <a:off x="10415905" y="3553460"/>
            <a:ext cx="720725" cy="200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70" y="4869135"/>
            <a:ext cx="11520000" cy="15473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/>
          <p:cNvSpPr/>
          <p:nvPr>
            <p:custDataLst>
              <p:tags r:id="rId4"/>
            </p:custDataLst>
          </p:nvPr>
        </p:nvSpPr>
        <p:spPr bwMode="white">
          <a:xfrm>
            <a:off x="3462017" y="4945546"/>
            <a:ext cx="314181" cy="257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5"/>
            </p:custDataLst>
          </p:nvPr>
        </p:nvSpPr>
        <p:spPr bwMode="white">
          <a:xfrm>
            <a:off x="1100893" y="5814730"/>
            <a:ext cx="6169388" cy="582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bldLvl="0" animBg="1"/>
      <p:bldP spid="10" grpId="0" animBg="1"/>
      <p:bldP spid="11" grpId="0" animBg="1"/>
      <p:bldP spid="12" grpId="0" bldLvl="0" animBg="1"/>
      <p:bldP spid="2" grpId="0" bldLvl="0" animBg="1"/>
      <p:bldP spid="14" grpId="0" bldLvl="0" animBg="1"/>
      <p:bldP spid="16" grpId="0" bldLvl="0" animBg="1"/>
      <p:bldP spid="1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ZlMjFkNzdiZDY1MDRmMDUzMWUzYmYyMTgxZGVhNz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2023-11-22T06:51:00Z</dcterms:created>
  <dcterms:modified xsi:type="dcterms:W3CDTF">2023-11-24T16:52:28Z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