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4" r:id="rId6"/>
    <p:sldId id="263" r:id="rId7"/>
    <p:sldId id="261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691" y="58"/>
      </p:cViewPr>
      <p:guideLst>
        <p:guide orient="horz" pos="2160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415154" y="3717032"/>
            <a:ext cx="3362325" cy="10191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4080" y="2369185"/>
            <a:ext cx="5324475" cy="962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651590"/>
            <a:ext cx="11520000" cy="37335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5291455" y="3785235"/>
            <a:ext cx="260350" cy="2089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104425" y="3977422"/>
            <a:ext cx="4189090" cy="742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1"/>
            </p:custDataLst>
          </p:nvPr>
        </p:nvSpPr>
        <p:spPr bwMode="white">
          <a:xfrm>
            <a:off x="5231765" y="4144645"/>
            <a:ext cx="260350" cy="2089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2"/>
            </p:custDataLst>
          </p:nvPr>
        </p:nvSpPr>
        <p:spPr bwMode="white">
          <a:xfrm>
            <a:off x="5231765" y="4577080"/>
            <a:ext cx="260350" cy="2089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3"/>
            </p:custDataLst>
          </p:nvPr>
        </p:nvSpPr>
        <p:spPr bwMode="white">
          <a:xfrm>
            <a:off x="5304155" y="4953000"/>
            <a:ext cx="260350" cy="264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2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938610"/>
            <a:ext cx="11520000" cy="26051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531041" y="2492089"/>
            <a:ext cx="2818115" cy="15268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245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845223" y="1512690"/>
            <a:ext cx="4208132" cy="12098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141935"/>
            <a:ext cx="11520000" cy="27462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2"/>
            </p:custDataLst>
          </p:nvPr>
        </p:nvSpPr>
        <p:spPr bwMode="white">
          <a:xfrm>
            <a:off x="1845223" y="4267120"/>
            <a:ext cx="2827636" cy="15161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215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864264" y="2733048"/>
            <a:ext cx="3398876" cy="1219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2ZlMjFkNzdiZDY1MDRmMDUzMWUzYmYyMTgxZGVhNzc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12</cp:revision>
  <dcterms:created xsi:type="dcterms:W3CDTF">2023-11-22T06:51:00Z</dcterms:created>
  <dcterms:modified xsi:type="dcterms:W3CDTF">2023-11-24T16:55:07Z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