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3717032"/>
            <a:ext cx="7067550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30" y="2333308"/>
            <a:ext cx="4067175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592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709289" y="3056276"/>
            <a:ext cx="314181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80330" y="3075334"/>
            <a:ext cx="323702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62545" y="3551791"/>
            <a:ext cx="342743" cy="2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14413" y="3551791"/>
            <a:ext cx="476033" cy="2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18876" y="3999660"/>
            <a:ext cx="314181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51768" y="3999660"/>
            <a:ext cx="323702" cy="26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10148" y="4495174"/>
            <a:ext cx="333223" cy="2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652495" y="4495174"/>
            <a:ext cx="476033" cy="20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" r="28955"/>
          <a:stretch>
            <a:fillRect/>
          </a:stretch>
        </p:blipFill>
        <p:spPr>
          <a:xfrm>
            <a:off x="360045" y="835705"/>
            <a:ext cx="8184560" cy="2456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12125" y="1123315"/>
            <a:ext cx="3590925" cy="4067175"/>
          </a:xfrm>
          <a:prstGeom prst="rect">
            <a:avLst/>
          </a:prstGeom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0335260" y="3610610"/>
            <a:ext cx="26543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10290175" y="2365375"/>
            <a:ext cx="310515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9360535" y="3499485"/>
            <a:ext cx="302895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40033" y="1076240"/>
            <a:ext cx="2503933" cy="1776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559800" y="293370"/>
            <a:ext cx="2966085" cy="992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5" y="3357200"/>
            <a:ext cx="11520000" cy="2318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3603491" y="3958405"/>
            <a:ext cx="314181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5117277" y="3967948"/>
            <a:ext cx="314181" cy="23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6288318" y="3977491"/>
            <a:ext cx="342743" cy="209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1394698" y="4454637"/>
            <a:ext cx="1142479" cy="200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4181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468495" y="2202180"/>
            <a:ext cx="458470" cy="30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44495" y="3688078"/>
            <a:ext cx="456991" cy="20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20132" y="2221202"/>
            <a:ext cx="314181" cy="25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2611" y="4602494"/>
            <a:ext cx="10815471" cy="742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416102" y="2706342"/>
            <a:ext cx="314181" cy="25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2783840" y="2732405"/>
            <a:ext cx="524510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1416050" y="3138805"/>
            <a:ext cx="314325" cy="3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3359837" y="3209897"/>
            <a:ext cx="314181" cy="25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2496185" y="3138805"/>
            <a:ext cx="314325" cy="38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4656455" y="3165475"/>
            <a:ext cx="519430" cy="301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2855595" y="3620770"/>
            <a:ext cx="386715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2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2023-11-22T06:51:00Z</dcterms:created>
  <dcterms:modified xsi:type="dcterms:W3CDTF">2023-11-24T16:50:05Z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