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3645024"/>
            <a:ext cx="478155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0" y="2333308"/>
            <a:ext cx="4067175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243768" y="1743156"/>
            <a:ext cx="323702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57685" y="1743156"/>
            <a:ext cx="314181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76462" y="1771773"/>
            <a:ext cx="333223" cy="209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2146255"/>
            <a:ext cx="11520000" cy="282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3823802" y="3194557"/>
            <a:ext cx="314181" cy="257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4947240" y="3204087"/>
            <a:ext cx="323702" cy="238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5775537" y="3213617"/>
            <a:ext cx="342743" cy="200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995835" y="3690118"/>
            <a:ext cx="199933" cy="200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3814281" y="4147559"/>
            <a:ext cx="314181" cy="257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4937719" y="4138029"/>
            <a:ext cx="323702" cy="266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5766017" y="4166619"/>
            <a:ext cx="34274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1995835" y="4643120"/>
            <a:ext cx="19993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r="3119"/>
          <a:stretch>
            <a:fillRect/>
          </a:stretch>
        </p:blipFill>
        <p:spPr>
          <a:xfrm>
            <a:off x="767715" y="4940980"/>
            <a:ext cx="11160805" cy="937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3043108" y="5553154"/>
            <a:ext cx="314181" cy="258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2"/>
            </p:custDataLst>
          </p:nvPr>
        </p:nvSpPr>
        <p:spPr bwMode="white">
          <a:xfrm>
            <a:off x="4157025" y="5562720"/>
            <a:ext cx="314181" cy="23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4975802" y="5581854"/>
            <a:ext cx="333223" cy="200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4"/>
            </p:custDataLst>
          </p:nvPr>
        </p:nvSpPr>
        <p:spPr bwMode="white">
          <a:xfrm>
            <a:off x="6680000" y="5581854"/>
            <a:ext cx="133289" cy="200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4459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3585" y="3134995"/>
            <a:ext cx="1904365" cy="17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81655" y="4579620"/>
            <a:ext cx="262255" cy="24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10809" y="4630645"/>
            <a:ext cx="199933" cy="200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62465" y="1494790"/>
            <a:ext cx="374650" cy="24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89917" y="1495662"/>
            <a:ext cx="323702" cy="247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128760" y="2419350"/>
            <a:ext cx="1156970" cy="3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2647315" y="3084195"/>
            <a:ext cx="1734185" cy="73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3713480" y="4581525"/>
            <a:ext cx="307340" cy="24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4439920" y="4630420"/>
            <a:ext cx="262255" cy="24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866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520198" y="2136587"/>
            <a:ext cx="609322" cy="19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94776" y="2603206"/>
            <a:ext cx="1066314" cy="1152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143885" y="2037715"/>
            <a:ext cx="1398270" cy="37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616710" y="4479925"/>
            <a:ext cx="3585845" cy="75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99670"/>
            <a:ext cx="11520000" cy="178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280859" y="4259139"/>
            <a:ext cx="476033" cy="200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