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9" r:id="rId5"/>
    <p:sldId id="264" r:id="rId6"/>
    <p:sldId id="263" r:id="rId7"/>
    <p:sldId id="261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8.png"/><Relationship Id="rId5" Type="http://schemas.openxmlformats.org/officeDocument/2006/relationships/tags" Target="../tags/tag10.xml"/><Relationship Id="rId10" Type="http://schemas.openxmlformats.org/officeDocument/2006/relationships/slideLayout" Target="../slideLayouts/slideLayout13.xml"/><Relationship Id="rId4" Type="http://schemas.openxmlformats.org/officeDocument/2006/relationships/tags" Target="../tags/tag9.xml"/><Relationship Id="rId9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604" y="3717032"/>
            <a:ext cx="6753225" cy="695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1630" y="2333308"/>
            <a:ext cx="4067175" cy="1009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184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9585520" y="2114070"/>
            <a:ext cx="314181" cy="266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823206" y="2114070"/>
            <a:ext cx="323702" cy="266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738842" y="2600252"/>
            <a:ext cx="342743" cy="209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509685" y="2600252"/>
            <a:ext cx="466512" cy="209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748363" y="3048303"/>
            <a:ext cx="323702" cy="266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871801" y="3038770"/>
            <a:ext cx="314181" cy="2764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709619" y="3067369"/>
            <a:ext cx="342742" cy="209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480462" y="3067369"/>
            <a:ext cx="456991" cy="209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528396" y="3505886"/>
            <a:ext cx="314181" cy="266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813685" y="3505886"/>
            <a:ext cx="323702" cy="2669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6748363" y="4001602"/>
            <a:ext cx="333223" cy="209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433520" y="4001602"/>
            <a:ext cx="466512" cy="209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62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644958" y="522200"/>
            <a:ext cx="304661" cy="257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749355" y="531742"/>
            <a:ext cx="314181" cy="238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587173" y="541283"/>
            <a:ext cx="333223" cy="209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6329454" y="541283"/>
            <a:ext cx="466512" cy="209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690247" y="522200"/>
            <a:ext cx="314181" cy="2576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832727" y="531742"/>
            <a:ext cx="323702" cy="238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59801" y="1008803"/>
            <a:ext cx="342743" cy="200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664000" y="1008803"/>
            <a:ext cx="456991" cy="200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102280" y="1447700"/>
            <a:ext cx="323702" cy="267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320925" y="1447700"/>
            <a:ext cx="314181" cy="267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215867" y="1466782"/>
            <a:ext cx="323702" cy="209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6053355" y="1466782"/>
            <a:ext cx="476033" cy="209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9614082" y="1447700"/>
            <a:ext cx="314181" cy="267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10823206" y="1447700"/>
            <a:ext cx="323702" cy="267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959801" y="1934303"/>
            <a:ext cx="342743" cy="209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2644958" y="1934303"/>
            <a:ext cx="476033" cy="209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0" name="矩形 19"/>
          <p:cNvSpPr/>
          <p:nvPr/>
        </p:nvSpPr>
        <p:spPr bwMode="white">
          <a:xfrm>
            <a:off x="2359338" y="2373199"/>
            <a:ext cx="314181" cy="267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1" name="矩形 20"/>
          <p:cNvSpPr/>
          <p:nvPr/>
        </p:nvSpPr>
        <p:spPr bwMode="white">
          <a:xfrm>
            <a:off x="3473256" y="2373199"/>
            <a:ext cx="314181" cy="267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4301553" y="2401823"/>
            <a:ext cx="333223" cy="209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6043834" y="2401823"/>
            <a:ext cx="466512" cy="209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4" name="矩形 23"/>
          <p:cNvSpPr/>
          <p:nvPr/>
        </p:nvSpPr>
        <p:spPr bwMode="white">
          <a:xfrm>
            <a:off x="9690247" y="2373199"/>
            <a:ext cx="314181" cy="267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5" name="矩形 24"/>
          <p:cNvSpPr/>
          <p:nvPr/>
        </p:nvSpPr>
        <p:spPr bwMode="white">
          <a:xfrm>
            <a:off x="10832727" y="2392282"/>
            <a:ext cx="323702" cy="2385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/>
          <p:cNvSpPr/>
          <p:nvPr/>
        </p:nvSpPr>
        <p:spPr bwMode="white">
          <a:xfrm>
            <a:off x="959801" y="2869343"/>
            <a:ext cx="342743" cy="209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/>
          <p:cNvSpPr/>
          <p:nvPr/>
        </p:nvSpPr>
        <p:spPr bwMode="white">
          <a:xfrm>
            <a:off x="2644958" y="2869343"/>
            <a:ext cx="476033" cy="209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9" t="27718" r="50832" b="604"/>
          <a:stretch>
            <a:fillRect/>
          </a:stretch>
        </p:blipFill>
        <p:spPr>
          <a:xfrm>
            <a:off x="3503930" y="3213100"/>
            <a:ext cx="5256530" cy="3095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005795"/>
            <a:ext cx="11520000" cy="2833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301223" y="1616344"/>
            <a:ext cx="323702" cy="267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369190" y="2074256"/>
            <a:ext cx="314181" cy="2766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082909" y="2112415"/>
            <a:ext cx="333223" cy="200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978512" y="2551248"/>
            <a:ext cx="323702" cy="267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168595" y="2570327"/>
            <a:ext cx="456991" cy="209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369190" y="3018700"/>
            <a:ext cx="314181" cy="2575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473586" y="3009160"/>
            <a:ext cx="314181" cy="267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168264" y="3037779"/>
            <a:ext cx="342743" cy="2098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025785" y="3476612"/>
            <a:ext cx="323702" cy="267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4139702" y="3476612"/>
            <a:ext cx="314181" cy="267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5796297" y="3505231"/>
            <a:ext cx="323702" cy="200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19"/>
          <a:stretch>
            <a:fillRect/>
          </a:stretch>
        </p:blipFill>
        <p:spPr>
          <a:xfrm>
            <a:off x="767715" y="4074795"/>
            <a:ext cx="11160805" cy="1431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/>
          <p:cNvSpPr/>
          <p:nvPr>
            <p:custDataLst>
              <p:tags r:id="rId2"/>
            </p:custDataLst>
          </p:nvPr>
        </p:nvSpPr>
        <p:spPr bwMode="white">
          <a:xfrm>
            <a:off x="1055370" y="4651375"/>
            <a:ext cx="10812145" cy="734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45" y="1364570"/>
            <a:ext cx="11520000" cy="41027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1"/>
            </p:custDataLst>
          </p:nvPr>
        </p:nvSpPr>
        <p:spPr bwMode="white">
          <a:xfrm>
            <a:off x="3096895" y="3266440"/>
            <a:ext cx="1305560" cy="280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4631055" y="3285490"/>
            <a:ext cx="770255" cy="278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>
            <p:custDataLst>
              <p:tags r:id="rId3"/>
            </p:custDataLst>
          </p:nvPr>
        </p:nvSpPr>
        <p:spPr bwMode="white">
          <a:xfrm>
            <a:off x="3194050" y="3665220"/>
            <a:ext cx="1253490" cy="3067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4"/>
            </p:custDataLst>
          </p:nvPr>
        </p:nvSpPr>
        <p:spPr bwMode="white">
          <a:xfrm>
            <a:off x="4661535" y="3713480"/>
            <a:ext cx="789940" cy="2590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5"/>
            </p:custDataLst>
          </p:nvPr>
        </p:nvSpPr>
        <p:spPr bwMode="white">
          <a:xfrm>
            <a:off x="3096895" y="4138930"/>
            <a:ext cx="1305560" cy="2654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6"/>
            </p:custDataLst>
          </p:nvPr>
        </p:nvSpPr>
        <p:spPr bwMode="white">
          <a:xfrm>
            <a:off x="4631055" y="4164965"/>
            <a:ext cx="769620" cy="239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7"/>
            </p:custDataLst>
          </p:nvPr>
        </p:nvSpPr>
        <p:spPr bwMode="white">
          <a:xfrm>
            <a:off x="3194050" y="4571365"/>
            <a:ext cx="1208405" cy="2889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>
            <p:custDataLst>
              <p:tags r:id="rId8"/>
            </p:custDataLst>
          </p:nvPr>
        </p:nvSpPr>
        <p:spPr bwMode="white">
          <a:xfrm>
            <a:off x="4615180" y="4560570"/>
            <a:ext cx="836295" cy="299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>
            <p:custDataLst>
              <p:tags r:id="rId9"/>
            </p:custDataLst>
          </p:nvPr>
        </p:nvSpPr>
        <p:spPr bwMode="white">
          <a:xfrm>
            <a:off x="4079875" y="5115560"/>
            <a:ext cx="457200" cy="3206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2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ZlMjFkNzdiZDY1MDRmMDUzMWUzYmYyMTgxZGVhNzc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8</cp:revision>
  <dcterms:created xsi:type="dcterms:W3CDTF">2023-11-22T06:51:00Z</dcterms:created>
  <dcterms:modified xsi:type="dcterms:W3CDTF">2023-11-24T16:49:38Z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