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3573016"/>
            <a:ext cx="8420100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630" y="2333308"/>
            <a:ext cx="4067175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4040"/>
            <a:ext cx="11520000" cy="4347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690909" y="2278327"/>
            <a:ext cx="380826" cy="2383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78825" y="2672080"/>
            <a:ext cx="2367915" cy="1398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49223" y="3613080"/>
            <a:ext cx="314181" cy="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10743" y="3641682"/>
            <a:ext cx="199933" cy="200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21060"/>
            <a:ext cx="11520000" cy="4173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31545" y="3428365"/>
            <a:ext cx="1498600" cy="1289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24859" y="3040902"/>
            <a:ext cx="333223" cy="20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19135" y="2044700"/>
            <a:ext cx="1291590" cy="335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766082" y="2135745"/>
            <a:ext cx="314181" cy="209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9408160" y="2489835"/>
            <a:ext cx="1291590" cy="335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2207895" y="2130425"/>
            <a:ext cx="1731010" cy="1289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2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1590"/>
            <a:ext cx="11520000" cy="3156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45223" y="2729324"/>
            <a:ext cx="2970446" cy="1440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52995" y="2696845"/>
            <a:ext cx="4355465" cy="2257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744335" y="2696845"/>
            <a:ext cx="5019675" cy="3209925"/>
          </a:xfrm>
          <a:prstGeom prst="rect">
            <a:avLst/>
          </a:prstGeom>
        </p:spPr>
      </p:pic>
      <p:sp useBgFill="1">
        <p:nvSpPr>
          <p:cNvPr id="4" name="矩形 3"/>
          <p:cNvSpPr/>
          <p:nvPr>
            <p:custDataLst>
              <p:tags r:id="rId2"/>
            </p:custDataLst>
          </p:nvPr>
        </p:nvSpPr>
        <p:spPr bwMode="white">
          <a:xfrm>
            <a:off x="6865620" y="4132580"/>
            <a:ext cx="2415540" cy="110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36325"/>
            <a:ext cx="11520000" cy="3862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35685" y="3207385"/>
            <a:ext cx="5236210" cy="1595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62545" y="3372155"/>
            <a:ext cx="2970446" cy="1697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8827135" y="906780"/>
            <a:ext cx="2970530" cy="1024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2023-11-22T06:51:00Z</dcterms:created>
  <dcterms:modified xsi:type="dcterms:W3CDTF">2023-11-24T16:49:05Z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