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48087" y="3861048"/>
            <a:ext cx="4695825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457133"/>
            <a:ext cx="302895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2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291041" y="1897165"/>
            <a:ext cx="199933" cy="200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62148" y="1897165"/>
            <a:ext cx="199932" cy="200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42446" y="2508213"/>
            <a:ext cx="1237685" cy="210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025785" y="2985593"/>
            <a:ext cx="199933" cy="210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06545" y="2985593"/>
            <a:ext cx="333223" cy="210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187305" y="2985593"/>
            <a:ext cx="456991" cy="210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844231" y="2985593"/>
            <a:ext cx="456991" cy="210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65785"/>
            <a:ext cx="11520000" cy="2903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2"/>
            </p:custDataLst>
          </p:nvPr>
        </p:nvSpPr>
        <p:spPr bwMode="white">
          <a:xfrm>
            <a:off x="741045" y="4820920"/>
            <a:ext cx="2011045" cy="1429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3378049" y="4931992"/>
            <a:ext cx="2094545" cy="1285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5986780" y="5065395"/>
            <a:ext cx="3126105" cy="1304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9337983" y="5065284"/>
            <a:ext cx="2294479" cy="99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5" grpId="0" bldLvl="0" animBg="1"/>
      <p:bldP spid="16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1590"/>
            <a:ext cx="11520000" cy="357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97289" y="3413648"/>
            <a:ext cx="1551867" cy="1009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43980" y="3338195"/>
            <a:ext cx="1913890" cy="1183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27933" y="3651764"/>
            <a:ext cx="342743" cy="533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8722995" y="3802380"/>
            <a:ext cx="1022985" cy="881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>
            <p:custDataLst>
              <p:tags r:id="rId2"/>
            </p:custDataLst>
          </p:nvPr>
        </p:nvSpPr>
        <p:spPr bwMode="white">
          <a:xfrm>
            <a:off x="6470650" y="4769485"/>
            <a:ext cx="3853180" cy="265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2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92815"/>
            <a:ext cx="11520000" cy="2870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45223" y="2380044"/>
            <a:ext cx="3379834" cy="1192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8328660" y="1888490"/>
            <a:ext cx="3380105" cy="234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04605" y="2063750"/>
            <a:ext cx="290512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8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35685" y="2119630"/>
            <a:ext cx="5883910" cy="1360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9766300" y="186055"/>
            <a:ext cx="1976120" cy="53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12</cp:revision>
  <dcterms:created xsi:type="dcterms:W3CDTF">2023-11-22T06:51:00Z</dcterms:created>
  <dcterms:modified xsi:type="dcterms:W3CDTF">2023-11-24T16:46:18Z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