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71" r:id="rId5"/>
    <p:sldId id="264" r:id="rId6"/>
    <p:sldId id="263" r:id="rId7"/>
    <p:sldId id="262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8.png"/><Relationship Id="rId5" Type="http://schemas.openxmlformats.org/officeDocument/2006/relationships/tags" Target="../tags/tag13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3645024"/>
            <a:ext cx="481965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2457133"/>
            <a:ext cx="3028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548760" y="2105678"/>
            <a:ext cx="476033" cy="209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69870" y="2525395"/>
            <a:ext cx="389890" cy="56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91100" y="3202940"/>
            <a:ext cx="343535" cy="588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559272" y="3393474"/>
            <a:ext cx="599801" cy="209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082578" y="3965827"/>
            <a:ext cx="1313851" cy="200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15" y="4365580"/>
            <a:ext cx="11520000" cy="1468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2"/>
            </p:custDataLst>
          </p:nvPr>
        </p:nvSpPr>
        <p:spPr bwMode="white">
          <a:xfrm>
            <a:off x="7698740" y="4441190"/>
            <a:ext cx="438150" cy="51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5126355" y="4516120"/>
            <a:ext cx="60960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4159250" y="5171440"/>
            <a:ext cx="582930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1984375" y="5247005"/>
            <a:ext cx="47625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8220710" y="5246370"/>
            <a:ext cx="1304290" cy="3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25630"/>
            <a:ext cx="11520000" cy="2455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60040" y="2273300"/>
            <a:ext cx="337185" cy="52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65445" y="2273300"/>
            <a:ext cx="413385" cy="60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29420" y="2232660"/>
            <a:ext cx="1595755" cy="54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02214" y="2990090"/>
            <a:ext cx="2818115" cy="23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80991" y="2990090"/>
            <a:ext cx="1428099" cy="21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616075" y="3370580"/>
            <a:ext cx="939165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197157" y="3534768"/>
            <a:ext cx="2522975" cy="26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082247" y="4280118"/>
            <a:ext cx="1732760" cy="21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186314" y="4251450"/>
            <a:ext cx="1685157" cy="27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161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3570" y="2894457"/>
            <a:ext cx="1847008" cy="1485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5735" y="2894457"/>
            <a:ext cx="1723239" cy="1447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71485" y="3001010"/>
            <a:ext cx="3429635" cy="174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6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3090" y="2809309"/>
            <a:ext cx="1847008" cy="25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91605" y="2675890"/>
            <a:ext cx="3159125" cy="514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784555"/>
            <a:ext cx="11520000" cy="172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4191102" y="3956712"/>
            <a:ext cx="190413" cy="20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5028920" y="3956712"/>
            <a:ext cx="190413" cy="20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171069" y="3956712"/>
            <a:ext cx="742611" cy="20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304028" y="3956712"/>
            <a:ext cx="742611" cy="20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3657945" y="4377540"/>
            <a:ext cx="314181" cy="25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2248887" y="4807932"/>
            <a:ext cx="742611" cy="21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3353284" y="4807932"/>
            <a:ext cx="761652" cy="210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7266276" y="4788804"/>
            <a:ext cx="590280" cy="267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