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5.png"/><Relationship Id="rId4" Type="http://schemas.openxmlformats.org/officeDocument/2006/relationships/tags" Target="../tags/tag8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79177" y="3645024"/>
            <a:ext cx="4837430" cy="6800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88029" y="2420888"/>
            <a:ext cx="5419725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80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767074" y="1835806"/>
            <a:ext cx="476033" cy="20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97553" y="2292830"/>
            <a:ext cx="199933" cy="20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01157" y="2292830"/>
            <a:ext cx="133289" cy="199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949950" y="2607034"/>
            <a:ext cx="276099" cy="199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82115" y="2607034"/>
            <a:ext cx="199933" cy="199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2853645"/>
            <a:ext cx="11520000" cy="2804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>
            <a:off x="6508628" y="3130258"/>
            <a:ext cx="695008" cy="200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2271934" y="3740717"/>
            <a:ext cx="476033" cy="209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9469554" y="4198560"/>
            <a:ext cx="199933" cy="209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9469554" y="4513328"/>
            <a:ext cx="190413" cy="200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2586116" y="4971171"/>
            <a:ext cx="133289" cy="200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2567074" y="5276401"/>
            <a:ext cx="199933" cy="200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0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69190" y="2610013"/>
            <a:ext cx="1951735" cy="181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58082" y="1666151"/>
            <a:ext cx="5455338" cy="1458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41300"/>
            <a:ext cx="11520000" cy="2771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1845223" y="4274501"/>
            <a:ext cx="6416925" cy="1190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49305"/>
            <a:ext cx="11520000" cy="4131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45223" y="3391719"/>
            <a:ext cx="8292495" cy="1774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2023-11-22T06:51:00Z</dcterms:created>
  <dcterms:modified xsi:type="dcterms:W3CDTF">2023-11-24T16:39:05Z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