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43342" y="3563750"/>
            <a:ext cx="950595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87089" y="2060848"/>
            <a:ext cx="5418455" cy="1220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47020"/>
            <a:ext cx="11520000" cy="2746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519537" y="2105946"/>
            <a:ext cx="742611" cy="2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32925" y="2105946"/>
            <a:ext cx="885421" cy="2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40363" y="2563649"/>
            <a:ext cx="742611" cy="2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28528" y="3030887"/>
            <a:ext cx="609322" cy="20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68325"/>
            <a:ext cx="11520000" cy="2779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740826" y="4509406"/>
            <a:ext cx="7806942" cy="1642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8245"/>
            <a:ext cx="11520000" cy="2389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768" y="1368279"/>
            <a:ext cx="3922512" cy="1175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" r="2971"/>
          <a:stretch>
            <a:fillRect/>
          </a:stretch>
        </p:blipFill>
        <p:spPr>
          <a:xfrm>
            <a:off x="750570" y="2636565"/>
            <a:ext cx="11177950" cy="1817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635946" y="3140493"/>
            <a:ext cx="4084363" cy="1180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92885"/>
            <a:ext cx="11520000" cy="2318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835702" y="5433065"/>
            <a:ext cx="3779702" cy="715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3144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45223" y="3967054"/>
            <a:ext cx="4769851" cy="724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12</cp:revision>
  <dcterms:created xsi:type="dcterms:W3CDTF">2023-11-22T06:51:00Z</dcterms:created>
  <dcterms:modified xsi:type="dcterms:W3CDTF">2023-11-24T16:32:33Z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