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5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9892" y="3550920"/>
            <a:ext cx="3752850" cy="974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132856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36325"/>
            <a:ext cx="11520000" cy="373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92033" y="3398330"/>
            <a:ext cx="609322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05223" y="3388806"/>
            <a:ext cx="1351933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0314" y="3388806"/>
            <a:ext cx="1275768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502148" y="3836448"/>
            <a:ext cx="495074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81388" y="3826924"/>
            <a:ext cx="1218644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95041" y="3826924"/>
            <a:ext cx="1085354" cy="20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35504" y="4284090"/>
            <a:ext cx="618842" cy="190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18876" y="4265041"/>
            <a:ext cx="1218645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15867" y="4712684"/>
            <a:ext cx="761652" cy="200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09355" y="4703159"/>
            <a:ext cx="1237685" cy="219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313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867691"/>
            <a:ext cx="6178909" cy="1525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3585"/>
            <a:ext cx="11520000" cy="235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35702" y="4786315"/>
            <a:ext cx="5731438" cy="73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25630"/>
            <a:ext cx="11520000" cy="245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988413"/>
            <a:ext cx="3332231" cy="102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907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93024" y="3318991"/>
            <a:ext cx="4627041" cy="1687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