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02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90912" y="3535707"/>
            <a:ext cx="5210810" cy="9404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87089" y="2132856"/>
            <a:ext cx="5418455" cy="1220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3127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41045" y="2310765"/>
            <a:ext cx="7419340" cy="1210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83540"/>
            <a:ext cx="11520000" cy="2725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731305" y="4331799"/>
            <a:ext cx="7597487" cy="1019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3"/>
            </p:custDataLst>
          </p:nvPr>
        </p:nvSpPr>
        <p:spPr bwMode="white">
          <a:xfrm>
            <a:off x="8184515" y="3213100"/>
            <a:ext cx="1057275" cy="386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23345"/>
            <a:ext cx="11520000" cy="328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833353" y="2946382"/>
            <a:ext cx="533157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52495" y="3554107"/>
            <a:ext cx="590280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942955" y="3423285"/>
            <a:ext cx="423545" cy="521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25917" y="4679263"/>
            <a:ext cx="314181" cy="209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1"/>
            </p:custDataLst>
          </p:nvPr>
        </p:nvSpPr>
        <p:spPr bwMode="white">
          <a:xfrm>
            <a:off x="1036320" y="2061210"/>
            <a:ext cx="5523230" cy="1638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04825"/>
            <a:ext cx="11520000" cy="2746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740826" y="4797003"/>
            <a:ext cx="7873586" cy="1211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