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73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35032" y="3550920"/>
            <a:ext cx="5322570" cy="880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35032" y="2060848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1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861289" y="1818497"/>
            <a:ext cx="209454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44826" y="2295131"/>
            <a:ext cx="323702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02479" y="3238865"/>
            <a:ext cx="342743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591515"/>
            <a:ext cx="11520000" cy="282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9279141" y="3705825"/>
            <a:ext cx="333223" cy="20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2624198" y="4153541"/>
            <a:ext cx="333223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2451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1959341"/>
            <a:ext cx="8054479" cy="73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969215"/>
            <a:ext cx="11520000" cy="3090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6066673" y="4142471"/>
            <a:ext cx="5207801" cy="1220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410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3191520"/>
            <a:ext cx="4769851" cy="214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