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74047" y="3789040"/>
            <a:ext cx="584454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87089" y="2060848"/>
            <a:ext cx="5418455" cy="122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309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19272" y="3153572"/>
            <a:ext cx="447471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49818" y="4078452"/>
            <a:ext cx="323702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70809" y="4078452"/>
            <a:ext cx="190414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29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32595" y="2319897"/>
            <a:ext cx="276099" cy="25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1157" y="2806806"/>
            <a:ext cx="247537" cy="190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70677" y="3265074"/>
            <a:ext cx="238016" cy="181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70677" y="4181609"/>
            <a:ext cx="238016" cy="181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61157" y="4639877"/>
            <a:ext cx="247537" cy="190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3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1520" y="2706370"/>
            <a:ext cx="4556760" cy="5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11900" y="2708910"/>
            <a:ext cx="5059680" cy="5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7200"/>
            <a:ext cx="11520000" cy="271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569123" y="4434536"/>
            <a:ext cx="4903140" cy="149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25630"/>
            <a:ext cx="11520000" cy="296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69123" y="4066315"/>
            <a:ext cx="7540363" cy="1010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2023-11-22T06:51:00Z</dcterms:created>
  <dcterms:modified xsi:type="dcterms:W3CDTF">2023-11-24T16:32:55Z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