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89325" y="2299018"/>
            <a:ext cx="5213350" cy="2259965"/>
            <a:chOff x="5495" y="2564"/>
            <a:chExt cx="8210" cy="3559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495" y="4677"/>
              <a:ext cx="8210" cy="144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707" y="2564"/>
              <a:ext cx="7897" cy="16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184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53752" y="2406242"/>
            <a:ext cx="1437619" cy="26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48297" y="2406242"/>
            <a:ext cx="875900" cy="26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" r="2491"/>
          <a:stretch>
            <a:fillRect/>
          </a:stretch>
        </p:blipFill>
        <p:spPr>
          <a:xfrm>
            <a:off x="767715" y="2779440"/>
            <a:ext cx="11233195" cy="2759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2"/>
            </p:custDataLst>
          </p:nvPr>
        </p:nvSpPr>
        <p:spPr bwMode="white">
          <a:xfrm>
            <a:off x="4318876" y="3325685"/>
            <a:ext cx="2818115" cy="27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4309355" y="3821778"/>
            <a:ext cx="342743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8174744" y="3821778"/>
            <a:ext cx="314181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4337917" y="4279711"/>
            <a:ext cx="323702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8155703" y="4279711"/>
            <a:ext cx="333223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1795901" y="4718563"/>
            <a:ext cx="609322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8"/>
            </p:custDataLst>
          </p:nvPr>
        </p:nvSpPr>
        <p:spPr bwMode="white">
          <a:xfrm>
            <a:off x="3890446" y="4709023"/>
            <a:ext cx="599801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6251570" y="5195577"/>
            <a:ext cx="342743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66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44231" y="2577714"/>
            <a:ext cx="333223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06809" y="4161166"/>
            <a:ext cx="456991" cy="200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73123" y="4161166"/>
            <a:ext cx="447471" cy="200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87107" y="4161166"/>
            <a:ext cx="466512" cy="200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77256" y="4161166"/>
            <a:ext cx="295140" cy="200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4123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2531403"/>
            <a:ext cx="4779371" cy="733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45289" y="4378754"/>
            <a:ext cx="6236033" cy="723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88165" y="2332140"/>
            <a:ext cx="6997685" cy="1190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 flipH="1">
            <a:off x="10962005" y="2783205"/>
            <a:ext cx="35115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 flipH="1">
            <a:off x="10737850" y="3573145"/>
            <a:ext cx="35115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