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0" r:id="rId5"/>
    <p:sldId id="279" r:id="rId6"/>
    <p:sldId id="277" r:id="rId7"/>
    <p:sldId id="275" r:id="rId8"/>
    <p:sldId id="274" r:id="rId9"/>
    <p:sldId id="272" r:id="rId10"/>
    <p:sldId id="271" r:id="rId11"/>
    <p:sldId id="269" r:id="rId12"/>
    <p:sldId id="268" r:id="rId13"/>
    <p:sldId id="267" r:id="rId14"/>
    <p:sldId id="266" r:id="rId15"/>
    <p:sldId id="265" r:id="rId16"/>
    <p:sldId id="263" r:id="rId17"/>
    <p:sldId id="262" r:id="rId18"/>
    <p:sldId id="261" r:id="rId19"/>
    <p:sldId id="257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gs" Target="tags/tag30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8.xml"/><Relationship Id="rId3" Type="http://schemas.openxmlformats.org/officeDocument/2006/relationships/image" Target="../media/image18.png"/><Relationship Id="rId2" Type="http://schemas.openxmlformats.org/officeDocument/2006/relationships/tags" Target="../tags/tag27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tags" Target="../tags/tag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image" Target="../media/image4.png"/><Relationship Id="rId2" Type="http://schemas.openxmlformats.org/officeDocument/2006/relationships/tags" Target="../tags/tag2.xml"/><Relationship Id="rId18" Type="http://schemas.openxmlformats.org/officeDocument/2006/relationships/slideLayout" Target="../slideLayouts/slideLayout13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image" Target="../media/image6.png"/><Relationship Id="rId2" Type="http://schemas.openxmlformats.org/officeDocument/2006/relationships/tags" Target="../tags/tag1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2.xml"/><Relationship Id="rId3" Type="http://schemas.openxmlformats.org/officeDocument/2006/relationships/image" Target="../media/image9.png"/><Relationship Id="rId2" Type="http://schemas.openxmlformats.org/officeDocument/2006/relationships/tags" Target="../tags/tag21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image" Target="../media/image12.png"/><Relationship Id="rId2" Type="http://schemas.openxmlformats.org/officeDocument/2006/relationships/tags" Target="../tags/tag2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155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33600" y="1859915"/>
            <a:ext cx="1454150" cy="410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223760" y="1899285"/>
            <a:ext cx="1602105" cy="365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123180" y="2350770"/>
            <a:ext cx="1868170" cy="382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253355" y="2857500"/>
            <a:ext cx="1398905" cy="417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253355" y="3420110"/>
            <a:ext cx="1594485" cy="370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853752" y="4046839"/>
            <a:ext cx="2370644" cy="2858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8" grpId="0" bldLvl="0" animBg="1"/>
      <p:bldP spid="10" grpId="0" bldLvl="0" animBg="1"/>
      <p:bldP spid="12" grpId="0" bldLvl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27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40694" y="3387992"/>
            <a:ext cx="2123107" cy="12664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196965" y="3268345"/>
            <a:ext cx="2284095" cy="1376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45" y="567645"/>
            <a:ext cx="11520000" cy="36626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351101" y="2780499"/>
            <a:ext cx="6207471" cy="1325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49815"/>
            <a:ext cx="11520000" cy="38473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83305" y="2054432"/>
            <a:ext cx="4160528" cy="1790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010615"/>
            <a:ext cx="11520000" cy="25502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1864264" y="5070822"/>
            <a:ext cx="4160528" cy="1279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296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07515" y="1298575"/>
            <a:ext cx="6116955" cy="2696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735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73785" y="1963194"/>
            <a:ext cx="5636231" cy="1784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879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217420" y="1988820"/>
            <a:ext cx="4671695" cy="2078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8" t="31904" r="31457" b="14018"/>
          <a:stretch>
            <a:fillRect/>
          </a:stretch>
        </p:blipFill>
        <p:spPr>
          <a:xfrm>
            <a:off x="4007485" y="2781300"/>
            <a:ext cx="4320540" cy="1296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-30525"/>
            <a:ext cx="11520000" cy="31877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434181" y="723472"/>
            <a:ext cx="352264" cy="2099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947636" y="694839"/>
            <a:ext cx="285619" cy="238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653818" y="1238862"/>
            <a:ext cx="218975" cy="219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824198" y="1238862"/>
            <a:ext cx="361785" cy="219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528396" y="1754253"/>
            <a:ext cx="961586" cy="219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26314" y="2794578"/>
            <a:ext cx="666446" cy="219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396429" y="2794578"/>
            <a:ext cx="656925" cy="219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35" y="3157175"/>
            <a:ext cx="11520000" cy="3675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4295775" y="4067175"/>
            <a:ext cx="283845" cy="298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5"/>
            </p:custDataLst>
          </p:nvPr>
        </p:nvSpPr>
        <p:spPr bwMode="white">
          <a:xfrm>
            <a:off x="9552305" y="4077335"/>
            <a:ext cx="364490" cy="225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6"/>
            </p:custDataLst>
          </p:nvPr>
        </p:nvSpPr>
        <p:spPr bwMode="white">
          <a:xfrm>
            <a:off x="4470400" y="4765040"/>
            <a:ext cx="321945" cy="288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7"/>
            </p:custDataLst>
          </p:nvPr>
        </p:nvSpPr>
        <p:spPr bwMode="white">
          <a:xfrm>
            <a:off x="10426700" y="4785360"/>
            <a:ext cx="346710" cy="248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8"/>
            </p:custDataLst>
          </p:nvPr>
        </p:nvSpPr>
        <p:spPr bwMode="white">
          <a:xfrm>
            <a:off x="2063750" y="5733415"/>
            <a:ext cx="513080" cy="476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9"/>
            </p:custDataLst>
          </p:nvPr>
        </p:nvSpPr>
        <p:spPr bwMode="white">
          <a:xfrm>
            <a:off x="3575685" y="5805170"/>
            <a:ext cx="480695" cy="404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10"/>
            </p:custDataLst>
          </p:nvPr>
        </p:nvSpPr>
        <p:spPr bwMode="white">
          <a:xfrm>
            <a:off x="7464425" y="5805170"/>
            <a:ext cx="602615" cy="404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11"/>
            </p:custDataLst>
          </p:nvPr>
        </p:nvSpPr>
        <p:spPr bwMode="white">
          <a:xfrm>
            <a:off x="8947785" y="5733415"/>
            <a:ext cx="487680" cy="476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12"/>
            </p:custDataLst>
          </p:nvPr>
        </p:nvSpPr>
        <p:spPr bwMode="white">
          <a:xfrm>
            <a:off x="1985010" y="6280785"/>
            <a:ext cx="593090" cy="427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13"/>
            </p:custDataLst>
          </p:nvPr>
        </p:nvSpPr>
        <p:spPr bwMode="white">
          <a:xfrm>
            <a:off x="3575685" y="6309360"/>
            <a:ext cx="578485" cy="398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14"/>
            </p:custDataLst>
          </p:nvPr>
        </p:nvSpPr>
        <p:spPr bwMode="white">
          <a:xfrm>
            <a:off x="4377690" y="6309360"/>
            <a:ext cx="1932940" cy="464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15"/>
            </p:custDataLst>
          </p:nvPr>
        </p:nvSpPr>
        <p:spPr bwMode="white">
          <a:xfrm>
            <a:off x="7464425" y="6375400"/>
            <a:ext cx="578485" cy="398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16"/>
            </p:custDataLst>
          </p:nvPr>
        </p:nvSpPr>
        <p:spPr bwMode="white">
          <a:xfrm>
            <a:off x="8976360" y="6309360"/>
            <a:ext cx="578485" cy="398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17"/>
            </p:custDataLst>
          </p:nvPr>
        </p:nvSpPr>
        <p:spPr bwMode="white">
          <a:xfrm>
            <a:off x="10428605" y="6375400"/>
            <a:ext cx="578485" cy="398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10" y="288880"/>
            <a:ext cx="11520000" cy="40759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981957" y="403159"/>
            <a:ext cx="199933" cy="219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904138" y="403159"/>
            <a:ext cx="199933" cy="219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058122" y="2479237"/>
            <a:ext cx="209454" cy="219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610651" y="2993495"/>
            <a:ext cx="495074" cy="219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266915" y="3517276"/>
            <a:ext cx="199933" cy="219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790552" y="4031534"/>
            <a:ext cx="342743" cy="219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4364945"/>
            <a:ext cx="11520000" cy="23479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6761681" y="4641738"/>
            <a:ext cx="218975" cy="209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2067995" y="5243047"/>
            <a:ext cx="209454" cy="219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6"/>
            </p:custDataLst>
          </p:nvPr>
        </p:nvSpPr>
        <p:spPr bwMode="white">
          <a:xfrm>
            <a:off x="7218673" y="6283407"/>
            <a:ext cx="647404" cy="2386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735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175471" y="1085254"/>
            <a:ext cx="295140" cy="276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213553" y="1686452"/>
            <a:ext cx="257057" cy="2003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213553" y="2259021"/>
            <a:ext cx="257057" cy="2003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213553" y="2841134"/>
            <a:ext cx="257057" cy="2003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175471" y="3385075"/>
            <a:ext cx="295140" cy="276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019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587173" y="1085496"/>
            <a:ext cx="218975" cy="2100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872793" y="2231016"/>
            <a:ext cx="228495" cy="2195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25" y="3261950"/>
            <a:ext cx="11520000" cy="22512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6652260" y="3261360"/>
            <a:ext cx="404495" cy="447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516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158413" y="531626"/>
            <a:ext cx="266578" cy="209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149223" y="2829517"/>
            <a:ext cx="228495" cy="219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61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397421" y="1683392"/>
            <a:ext cx="618842" cy="218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939438" y="1683392"/>
            <a:ext cx="199933" cy="2094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633785" y="1683392"/>
            <a:ext cx="447471" cy="2094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480462" y="1683392"/>
            <a:ext cx="485553" cy="2094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254611" y="2254640"/>
            <a:ext cx="342743" cy="218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663338" y="2254640"/>
            <a:ext cx="476033" cy="218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357685" y="2254640"/>
            <a:ext cx="447471" cy="2094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766082" y="2254640"/>
            <a:ext cx="476033" cy="218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35" y="2877775"/>
            <a:ext cx="11520000" cy="28140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895350" y="4031615"/>
            <a:ext cx="2975610" cy="1788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5"/>
            </p:custDataLst>
          </p:nvPr>
        </p:nvSpPr>
        <p:spPr bwMode="white">
          <a:xfrm>
            <a:off x="4493895" y="3938905"/>
            <a:ext cx="2972435" cy="1953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6"/>
            </p:custDataLst>
          </p:nvPr>
        </p:nvSpPr>
        <p:spPr bwMode="white">
          <a:xfrm>
            <a:off x="7999095" y="3959860"/>
            <a:ext cx="2967355" cy="1854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ldLvl="0" animBg="1"/>
      <p:bldP spid="13" grpId="0" bldLvl="0" animBg="1"/>
      <p:bldP spid="1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057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38175" y="1318895"/>
            <a:ext cx="2183130" cy="1210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234815" y="1387475"/>
            <a:ext cx="1949450" cy="1106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757795" y="1377315"/>
            <a:ext cx="2348865" cy="993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02945" y="3383915"/>
            <a:ext cx="2629535" cy="1067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234815" y="3439160"/>
            <a:ext cx="2464435" cy="1052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7757795" y="3535680"/>
            <a:ext cx="2132330" cy="1099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8" grpId="0" bldLvl="0" animBg="1"/>
      <p:bldP spid="13" grpId="0" bldLvl="0" animBg="1"/>
      <p:bldP spid="15" grpId="0" bldLvl="0" animBg="1"/>
      <p:bldP spid="17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commondata" val="eyJoZGlkIjoiNTFhM2RhYzI2NWUwNWU0YjBjZDk5MTExNzY5ZDMyYTY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2023-11-22T06:51:00Z</dcterms:created>
  <dcterms:modified xsi:type="dcterms:W3CDTF">2023-11-24T13:54:03Z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