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79" r:id="rId6"/>
    <p:sldId id="278" r:id="rId7"/>
    <p:sldId id="277" r:id="rId8"/>
    <p:sldId id="276" r:id="rId9"/>
    <p:sldId id="275" r:id="rId10"/>
    <p:sldId id="274" r:id="rId11"/>
    <p:sldId id="272" r:id="rId12"/>
    <p:sldId id="271" r:id="rId13"/>
    <p:sldId id="269" r:id="rId14"/>
    <p:sldId id="268" r:id="rId15"/>
    <p:sldId id="266" r:id="rId16"/>
    <p:sldId id="265" r:id="rId17"/>
    <p:sldId id="263" r:id="rId18"/>
    <p:sldId id="262" r:id="rId19"/>
    <p:sldId id="261" r:id="rId20"/>
    <p:sldId id="257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7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.xml"/><Relationship Id="rId3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.xml"/><Relationship Id="rId3" Type="http://schemas.openxmlformats.org/officeDocument/2006/relationships/image" Target="../media/image18.png"/><Relationship Id="rId2" Type="http://schemas.openxmlformats.org/officeDocument/2006/relationships/tags" Target="../tags/tag14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.xml"/><Relationship Id="rId3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360000"/>
            <a:ext cx="11520000" cy="3108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/>
          <p:cNvSpPr/>
          <p:nvPr/>
        </p:nvSpPr>
        <p:spPr bwMode="white">
          <a:xfrm>
            <a:off x="4120515" y="1788795"/>
            <a:ext cx="1991995" cy="149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894320" y="1681480"/>
            <a:ext cx="3378835" cy="1443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598170" y="1807845"/>
            <a:ext cx="2018665" cy="159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0" y="3468325"/>
            <a:ext cx="11520000" cy="2651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4" name="矩形 43"/>
          <p:cNvSpPr/>
          <p:nvPr>
            <p:custDataLst>
              <p:tags r:id="rId4"/>
            </p:custDataLst>
          </p:nvPr>
        </p:nvSpPr>
        <p:spPr bwMode="white">
          <a:xfrm>
            <a:off x="598805" y="4405630"/>
            <a:ext cx="2171065" cy="1494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7" name="矩形 46"/>
          <p:cNvSpPr/>
          <p:nvPr>
            <p:custDataLst>
              <p:tags r:id="rId5"/>
            </p:custDataLst>
          </p:nvPr>
        </p:nvSpPr>
        <p:spPr bwMode="white">
          <a:xfrm>
            <a:off x="4058285" y="4351655"/>
            <a:ext cx="2392045" cy="1936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8" name="矩形 47"/>
          <p:cNvSpPr/>
          <p:nvPr>
            <p:custDataLst>
              <p:tags r:id="rId6"/>
            </p:custDataLst>
          </p:nvPr>
        </p:nvSpPr>
        <p:spPr bwMode="white">
          <a:xfrm>
            <a:off x="7889240" y="4351655"/>
            <a:ext cx="2119630" cy="1897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44" grpId="0" bldLvl="0" animBg="1"/>
      <p:bldP spid="47" grpId="0" bldLvl="0" animBg="1"/>
      <p:bldP spid="4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1460"/>
            <a:ext cx="11520000" cy="3222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矩形 20"/>
          <p:cNvSpPr/>
          <p:nvPr/>
        </p:nvSpPr>
        <p:spPr bwMode="white">
          <a:xfrm>
            <a:off x="575945" y="1908810"/>
            <a:ext cx="2236470" cy="164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3808730" y="1917065"/>
            <a:ext cx="2521585" cy="1640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7812405" y="2071370"/>
            <a:ext cx="2911475" cy="1486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4" grpId="0" bldLvl="0" animBg="1"/>
      <p:bldP spid="2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5" y="288245"/>
            <a:ext cx="11520000" cy="2242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2"/>
          <a:stretch>
            <a:fillRect/>
          </a:stretch>
        </p:blipFill>
        <p:spPr>
          <a:xfrm>
            <a:off x="768985" y="2637155"/>
            <a:ext cx="10655980" cy="2998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2063750" y="3141345"/>
            <a:ext cx="4282440" cy="2731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5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04290" y="991235"/>
            <a:ext cx="4791710" cy="192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4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365250" y="1203960"/>
            <a:ext cx="3812540" cy="1473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173685"/>
            <a:ext cx="11520000" cy="2748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1455420" y="4448175"/>
            <a:ext cx="4868545" cy="141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8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/>
        </p:nvSpPr>
        <p:spPr bwMode="white">
          <a:xfrm>
            <a:off x="1561465" y="1563370"/>
            <a:ext cx="5352415" cy="150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0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83410" y="2267585"/>
            <a:ext cx="8593455" cy="14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0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68550" y="1607820"/>
            <a:ext cx="6082030" cy="2259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2" t="35776" r="31458" b="14984"/>
          <a:stretch>
            <a:fillRect/>
          </a:stretch>
        </p:blipFill>
        <p:spPr>
          <a:xfrm>
            <a:off x="3971925" y="2853055"/>
            <a:ext cx="4248785" cy="1151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6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54016" y="1638899"/>
            <a:ext cx="199933" cy="20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576000" y="1638899"/>
            <a:ext cx="142809" cy="20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60450" y="1350645"/>
            <a:ext cx="1258570" cy="1235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93840" y="1340485"/>
            <a:ext cx="1243965" cy="1152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54016" y="1963396"/>
            <a:ext cx="209454" cy="219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47438" y="1963396"/>
            <a:ext cx="209454" cy="219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20528" y="2765095"/>
            <a:ext cx="1218644" cy="27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43173" y="2765095"/>
            <a:ext cx="637884" cy="27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26410" y="3385185"/>
            <a:ext cx="655955" cy="694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850890" y="3375660"/>
            <a:ext cx="588645" cy="62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51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20528" y="1265662"/>
            <a:ext cx="238016" cy="181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67008" y="1265662"/>
            <a:ext cx="238016" cy="181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85785" y="1265662"/>
            <a:ext cx="238015" cy="181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 flipV="1">
            <a:off x="1631315" y="2564765"/>
            <a:ext cx="294005" cy="29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15865" y="2598420"/>
            <a:ext cx="296545" cy="173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23985" y="2598420"/>
            <a:ext cx="352425" cy="215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631616" y="3357432"/>
            <a:ext cx="342743" cy="219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112520" y="1236345"/>
            <a:ext cx="304800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5015865" y="3357245"/>
            <a:ext cx="342900" cy="21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9192260" y="3338195"/>
            <a:ext cx="342900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6527800" y="3860800"/>
            <a:ext cx="520065" cy="751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  <p:bldP spid="2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62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57910" y="1207770"/>
            <a:ext cx="510540" cy="695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91000" y="1207770"/>
            <a:ext cx="544830" cy="585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48320" y="1960245"/>
            <a:ext cx="493395" cy="852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25320" y="2708910"/>
            <a:ext cx="558165" cy="698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578850" y="3464560"/>
            <a:ext cx="614045" cy="676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241425" y="4969510"/>
            <a:ext cx="508000" cy="64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 bldLvl="0" animBg="1"/>
      <p:bldP spid="12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36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13553" y="1188322"/>
            <a:ext cx="257057" cy="19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75471" y="2035686"/>
            <a:ext cx="295140" cy="276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13553" y="2930655"/>
            <a:ext cx="257057" cy="20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13553" y="3806582"/>
            <a:ext cx="257057" cy="20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13553" y="4682510"/>
            <a:ext cx="257057" cy="19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7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34512" y="1255831"/>
            <a:ext cx="218975" cy="219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10876" y="2999844"/>
            <a:ext cx="228495" cy="219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3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43834" y="655794"/>
            <a:ext cx="266578" cy="209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42446" y="2401936"/>
            <a:ext cx="238016" cy="21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45490"/>
            <a:ext cx="11520000" cy="226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5567801" y="4713172"/>
            <a:ext cx="238016" cy="219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5"/>
            <a:ext cx="11520000" cy="2668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07895" y="1755140"/>
            <a:ext cx="322580" cy="56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13650" y="1755140"/>
            <a:ext cx="289560" cy="56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89540" y="1755140"/>
            <a:ext cx="468630" cy="56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19040" y="1885950"/>
            <a:ext cx="208280" cy="355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212340" y="2632075"/>
            <a:ext cx="431165" cy="657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870450" y="2622550"/>
            <a:ext cx="605790" cy="668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752080" y="2564765"/>
            <a:ext cx="432435" cy="725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187305" y="2632075"/>
            <a:ext cx="376555" cy="530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2023-11-24T12:36:28Z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