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6"/>
          <a:stretch>
            <a:fillRect/>
          </a:stretch>
        </p:blipFill>
        <p:spPr>
          <a:xfrm>
            <a:off x="2653030" y="3141345"/>
            <a:ext cx="6885940" cy="138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36" b="63836"/>
          <a:stretch>
            <a:fillRect/>
          </a:stretch>
        </p:blipFill>
        <p:spPr>
          <a:xfrm>
            <a:off x="3629025" y="2061210"/>
            <a:ext cx="4934585" cy="868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0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97157" y="1676799"/>
            <a:ext cx="209454" cy="20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28528" y="1676799"/>
            <a:ext cx="199933" cy="209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20661" y="2106191"/>
            <a:ext cx="209454" cy="209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91702" y="2106191"/>
            <a:ext cx="314181" cy="209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94909" y="2115733"/>
            <a:ext cx="190413" cy="20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137388" y="2106191"/>
            <a:ext cx="333223" cy="209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6285" y="3384550"/>
            <a:ext cx="2440940" cy="1207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1251585" y="3636010"/>
            <a:ext cx="708025" cy="309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58611" y="3635831"/>
            <a:ext cx="590280" cy="25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769057" y="4092924"/>
            <a:ext cx="209454" cy="19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853421" y="4092924"/>
            <a:ext cx="342743" cy="19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604561" y="4092924"/>
            <a:ext cx="323702" cy="199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530710" y="4521448"/>
            <a:ext cx="342743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481785" y="4521448"/>
            <a:ext cx="199933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176135" y="1341120"/>
            <a:ext cx="4083050" cy="127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0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56694" y="1418977"/>
            <a:ext cx="342743" cy="209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85350" y="1848485"/>
            <a:ext cx="60960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90125" y="2214245"/>
            <a:ext cx="52387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66350" y="2716530"/>
            <a:ext cx="323850" cy="221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99675" y="3155315"/>
            <a:ext cx="457200" cy="27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1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491305" y="2153277"/>
            <a:ext cx="1666115" cy="21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3895" y="3469640"/>
            <a:ext cx="4721860" cy="180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