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Relationship Id="rId3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36" b="63836"/>
          <a:stretch>
            <a:fillRect/>
          </a:stretch>
        </p:blipFill>
        <p:spPr>
          <a:xfrm>
            <a:off x="3629025" y="2061210"/>
            <a:ext cx="4934585" cy="868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2" t="52602" r="31248" b="17302"/>
          <a:stretch>
            <a:fillRect/>
          </a:stretch>
        </p:blipFill>
        <p:spPr>
          <a:xfrm>
            <a:off x="2905125" y="3573145"/>
            <a:ext cx="6381115" cy="82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11404" y="1702862"/>
            <a:ext cx="599801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33652" y="2636199"/>
            <a:ext cx="771173" cy="2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34115" y="3083820"/>
            <a:ext cx="599802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01345"/>
            <a:ext cx="11520000" cy="2297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558165" y="4375150"/>
            <a:ext cx="2758440" cy="822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3429635" y="4408170"/>
            <a:ext cx="2312035" cy="883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6388735" y="4374515"/>
            <a:ext cx="2026285" cy="91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9062085" y="4440555"/>
            <a:ext cx="2600960" cy="861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1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93510" y="2618740"/>
            <a:ext cx="2352675" cy="145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3770" y="2799715"/>
            <a:ext cx="2324735" cy="136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4070305"/>
            <a:ext cx="11520000" cy="2073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548765" y="4640580"/>
            <a:ext cx="3528060" cy="132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4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72895" y="2067560"/>
            <a:ext cx="6280150" cy="173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2023-11-22T06:51:00Z</dcterms:created>
  <dcterms:modified xsi:type="dcterms:W3CDTF">2023-11-25T14:17:40Z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