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26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1"/>
          <a:stretch>
            <a:fillRect/>
          </a:stretch>
        </p:blipFill>
        <p:spPr>
          <a:xfrm>
            <a:off x="1919605" y="3141345"/>
            <a:ext cx="8335010" cy="1482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776855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34710" y="2430414"/>
            <a:ext cx="780694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0760" y="2430414"/>
            <a:ext cx="1285289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47768" y="2430414"/>
            <a:ext cx="1818446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30644" y="2964714"/>
            <a:ext cx="771173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48363" y="2964714"/>
            <a:ext cx="1171041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95371" y="2955173"/>
            <a:ext cx="1704197" cy="25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63933" y="3489474"/>
            <a:ext cx="504595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77520" y="3489474"/>
            <a:ext cx="504595" cy="24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71537" y="3479932"/>
            <a:ext cx="1561389" cy="25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933145"/>
            <a:ext cx="11520000" cy="243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5462905" y="4519295"/>
            <a:ext cx="338455" cy="425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6167755" y="5517515"/>
            <a:ext cx="41910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6190" y="1408430"/>
            <a:ext cx="6042025" cy="91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2730" y="3276600"/>
            <a:ext cx="5043805" cy="1171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8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2365" y="1074420"/>
            <a:ext cx="4901565" cy="133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16355" y="2287905"/>
            <a:ext cx="5501005" cy="161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