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0" b="55532"/>
          <a:stretch>
            <a:fillRect/>
          </a:stretch>
        </p:blipFill>
        <p:spPr>
          <a:xfrm>
            <a:off x="3078480" y="1772920"/>
            <a:ext cx="6035675" cy="92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1" t="57011" r="26458"/>
          <a:stretch>
            <a:fillRect/>
          </a:stretch>
        </p:blipFill>
        <p:spPr>
          <a:xfrm>
            <a:off x="2941320" y="3068955"/>
            <a:ext cx="6309995" cy="842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60000"/>
            <a:ext cx="11520000" cy="4345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15415" y="4364990"/>
            <a:ext cx="404495" cy="26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49065" y="4410710"/>
            <a:ext cx="355600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24395" y="4410710"/>
            <a:ext cx="395605" cy="24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66275" y="4304665"/>
            <a:ext cx="801370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2000" y="2513272"/>
            <a:ext cx="199933" cy="20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01553" y="2513272"/>
            <a:ext cx="133289" cy="20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62545" y="2513272"/>
            <a:ext cx="133289" cy="20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23537" y="2513272"/>
            <a:ext cx="142809" cy="20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12000" y="2818160"/>
            <a:ext cx="199933" cy="20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72991" y="2818160"/>
            <a:ext cx="209454" cy="20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43504" y="2818160"/>
            <a:ext cx="199933" cy="20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04495" y="2818160"/>
            <a:ext cx="199933" cy="20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7200"/>
            <a:ext cx="11520000" cy="240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089150" y="4178300"/>
            <a:ext cx="2737485" cy="167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8437245" y="4178300"/>
            <a:ext cx="2757170" cy="135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Q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6995" y="1419860"/>
            <a:ext cx="5238115" cy="127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9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73810" y="1744345"/>
            <a:ext cx="6619875" cy="1235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演示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