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sldIdLst>
    <p:sldId id="256" r:id="rId4"/>
    <p:sldId id="260" r:id="rId5"/>
    <p:sldId id="265" r:id="rId6"/>
    <p:sldId id="264" r:id="rId7"/>
    <p:sldId id="262" r:id="rId8"/>
    <p:sldId id="261" r:id="rId9"/>
    <p:sldId id="257" r:id="rId10"/>
  </p:sldIdLst>
  <p:sldSz cx="12192000" cy="6858000"/>
  <p:notesSz cx="6858000" cy="9144000"/>
  <p:custDataLst>
    <p:tags r:id="rId14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5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92" d="100"/>
          <a:sy n="92" d="100"/>
        </p:scale>
        <p:origin x="108" y="84"/>
      </p:cViewPr>
      <p:guideLst>
        <p:guide orient="horz" pos="2160"/>
        <p:guide pos="385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4" Type="http://schemas.openxmlformats.org/officeDocument/2006/relationships/tags" Target="tags/tag6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2051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3.xml"/><Relationship Id="rId3" Type="http://schemas.openxmlformats.org/officeDocument/2006/relationships/image" Target="../media/image3.png"/><Relationship Id="rId2" Type="http://schemas.openxmlformats.org/officeDocument/2006/relationships/tags" Target="../tags/tag2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3.xml"/><Relationship Id="rId4" Type="http://schemas.openxmlformats.org/officeDocument/2006/relationships/tags" Target="../tags/tag4.xml"/><Relationship Id="rId3" Type="http://schemas.openxmlformats.org/officeDocument/2006/relationships/image" Target="../media/image6.png"/><Relationship Id="rId2" Type="http://schemas.openxmlformats.org/officeDocument/2006/relationships/tags" Target="../tags/tag3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1" Type="http://schemas.openxmlformats.org/officeDocument/2006/relationships/tags" Target="../tags/tag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201525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962"/>
          <a:stretch>
            <a:fillRect/>
          </a:stretch>
        </p:blipFill>
        <p:spPr>
          <a:xfrm>
            <a:off x="3296920" y="2925445"/>
            <a:ext cx="5599430" cy="15544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15" t="-1457" r="85426" b="63042"/>
          <a:stretch>
            <a:fillRect/>
          </a:stretch>
        </p:blipFill>
        <p:spPr>
          <a:xfrm>
            <a:off x="4624705" y="1628775"/>
            <a:ext cx="2943860" cy="12439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3956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9680727" y="1818870"/>
            <a:ext cx="609322" cy="20977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635768" y="2276554"/>
            <a:ext cx="618842" cy="20023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1051702" y="2734239"/>
            <a:ext cx="142809" cy="20023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11032661" y="3039362"/>
            <a:ext cx="209454" cy="20977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2425983" y="3954732"/>
            <a:ext cx="723570" cy="20977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9747371" y="4421951"/>
            <a:ext cx="752132" cy="20023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30565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6967338" y="988816"/>
            <a:ext cx="218975" cy="21913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7529057" y="1912985"/>
            <a:ext cx="209454" cy="20007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990" y="3356565"/>
            <a:ext cx="11520000" cy="265399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/>
          <p:cNvSpPr/>
          <p:nvPr>
            <p:custDataLst>
              <p:tags r:id="rId4"/>
            </p:custDataLst>
          </p:nvPr>
        </p:nvSpPr>
        <p:spPr bwMode="white">
          <a:xfrm>
            <a:off x="2748280" y="4378960"/>
            <a:ext cx="7359650" cy="10744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57045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1697355" y="2122805"/>
            <a:ext cx="4632325" cy="13030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43835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835702" y="1493455"/>
            <a:ext cx="3655933" cy="118107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9040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commondata" val="eyJoZGlkIjoiMWU5NTkzNjQ2NzQyNDFkNzhmODUwZGZiNTQ0ZGRhZjM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7</vt:i4>
      </vt:variant>
    </vt:vector>
  </HeadingPairs>
  <TitlesOfParts>
    <vt:vector size="15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7</cp:revision>
  <dcterms:created xsi:type="dcterms:W3CDTF">2023-11-22T06:51:00Z</dcterms:created>
  <dcterms:modified xsi:type="dcterms:W3CDTF">2023-11-25T14:20:30Z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2052-12.1.0.15712</vt:lpwstr>
  </property>
  <property fmtid="{D5CDD505-2E9C-101B-9397-08002B2CF9AE}" pid="3" name="ICV">
    <vt:lpwstr>9AC253D8EE3043869AFBCB4DB93F70A2_13</vt:lpwstr>
  </property>
</Properties>
</file>