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0" b="24686"/>
          <a:stretch>
            <a:fillRect/>
          </a:stretch>
        </p:blipFill>
        <p:spPr>
          <a:xfrm>
            <a:off x="3180715" y="3213100"/>
            <a:ext cx="5830570" cy="1136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705" y="1628775"/>
            <a:ext cx="2943860" cy="124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4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96240" y="3258820"/>
            <a:ext cx="3257550" cy="156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47160" y="3258820"/>
            <a:ext cx="4394835" cy="144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44865" y="3258820"/>
            <a:ext cx="3092450" cy="171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9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9225" y="1407795"/>
            <a:ext cx="5806440" cy="1111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9390" y="3759835"/>
            <a:ext cx="5926455" cy="966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15720" y="1714500"/>
            <a:ext cx="7720330" cy="158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9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62735" y="2208530"/>
            <a:ext cx="5185410" cy="166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