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8"/>
          <a:stretch>
            <a:fillRect/>
          </a:stretch>
        </p:blipFill>
        <p:spPr>
          <a:xfrm>
            <a:off x="3431540" y="2997200"/>
            <a:ext cx="5325745" cy="1213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705" y="1628775"/>
            <a:ext cx="2943860" cy="124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033322" y="1893049"/>
            <a:ext cx="19041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54835" y="2369185"/>
            <a:ext cx="88519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81256" y="2835732"/>
            <a:ext cx="209454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21520" y="3778415"/>
            <a:ext cx="323702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65580"/>
            <a:ext cx="11520000" cy="193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1261157" y="5033368"/>
            <a:ext cx="247537" cy="190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1223074" y="5481741"/>
            <a:ext cx="285619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11223074" y="5958733"/>
            <a:ext cx="285619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4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83970" y="1366520"/>
            <a:ext cx="8031480" cy="116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428955"/>
            <a:ext cx="11520000" cy="2409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395095" y="4613910"/>
            <a:ext cx="8078470" cy="955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9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760" y="1006475"/>
            <a:ext cx="8914765" cy="1201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8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3660" y="1628775"/>
            <a:ext cx="6812915" cy="269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