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8"/>
          <a:stretch>
            <a:fillRect/>
          </a:stretch>
        </p:blipFill>
        <p:spPr>
          <a:xfrm>
            <a:off x="3359785" y="3429000"/>
            <a:ext cx="5485765" cy="137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070" y="1969135"/>
            <a:ext cx="2943860" cy="124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8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139041" y="1761405"/>
            <a:ext cx="209454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24066" y="1761405"/>
            <a:ext cx="742611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09884" y="2219007"/>
            <a:ext cx="199933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18611" y="2219007"/>
            <a:ext cx="561719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99636" y="2676608"/>
            <a:ext cx="609322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39065"/>
            <a:ext cx="11520000" cy="2309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1184991" y="3649922"/>
            <a:ext cx="285619" cy="25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1223074" y="4127155"/>
            <a:ext cx="247537" cy="190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1184991" y="4566209"/>
            <a:ext cx="285619" cy="25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11184991" y="5014807"/>
            <a:ext cx="285619" cy="26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676230"/>
            <a:ext cx="11520000" cy="3300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932930" y="2049145"/>
            <a:ext cx="2400935" cy="95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78035" y="2141220"/>
            <a:ext cx="1565275" cy="1050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6625" y="2809240"/>
            <a:ext cx="2136140" cy="862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48075" y="2829560"/>
            <a:ext cx="1896745" cy="842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5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92860" y="1018540"/>
            <a:ext cx="5864860" cy="1252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03705" y="3213100"/>
            <a:ext cx="4733925" cy="1261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2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9560" y="1772920"/>
            <a:ext cx="4785360" cy="1853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