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59"/>
          <a:stretch>
            <a:fillRect/>
          </a:stretch>
        </p:blipFill>
        <p:spPr>
          <a:xfrm>
            <a:off x="3489960" y="3213100"/>
            <a:ext cx="5211445" cy="119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070" y="1772920"/>
            <a:ext cx="2943860" cy="124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7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83570" y="3483143"/>
            <a:ext cx="4979305" cy="26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95834" y="3483143"/>
            <a:ext cx="3589289" cy="120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7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15272" y="1132143"/>
            <a:ext cx="780694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05090" y="1132143"/>
            <a:ext cx="504594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95041" y="1132143"/>
            <a:ext cx="1028231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77785" y="1656438"/>
            <a:ext cx="771173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95570" y="1656438"/>
            <a:ext cx="514115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18809" y="1656438"/>
            <a:ext cx="771173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30247" y="2180733"/>
            <a:ext cx="1285289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58214" y="2180733"/>
            <a:ext cx="1304330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37110"/>
            <a:ext cx="11520000" cy="3383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6243768" y="3304346"/>
            <a:ext cx="218975" cy="209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8166942" y="4248010"/>
            <a:ext cx="247537" cy="20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6015272" y="5191674"/>
            <a:ext cx="218975" cy="209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0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125" y="1457325"/>
            <a:ext cx="3856355" cy="1033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27835" y="2546350"/>
            <a:ext cx="3497580" cy="813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