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6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2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12" b="28318"/>
          <a:stretch>
            <a:fillRect/>
          </a:stretch>
        </p:blipFill>
        <p:spPr>
          <a:xfrm>
            <a:off x="3331845" y="2925445"/>
            <a:ext cx="5528945" cy="111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776855" cy="117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11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07338" y="3107255"/>
            <a:ext cx="285619" cy="25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14545" y="3107255"/>
            <a:ext cx="285619" cy="25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66347" y="3107255"/>
            <a:ext cx="285619" cy="25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465150"/>
            <a:ext cx="11520000" cy="260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2339684" y="4322321"/>
            <a:ext cx="314181" cy="247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109866" y="4303273"/>
            <a:ext cx="323702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9889568" y="4303273"/>
            <a:ext cx="323702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2273039" y="4798527"/>
            <a:ext cx="456991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6052742" y="4798527"/>
            <a:ext cx="447471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9"/>
            </p:custDataLst>
          </p:nvPr>
        </p:nvSpPr>
        <p:spPr bwMode="white">
          <a:xfrm>
            <a:off x="9880047" y="4798527"/>
            <a:ext cx="333223" cy="20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1292411" y="5389023"/>
            <a:ext cx="142809" cy="20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5062593" y="5389023"/>
            <a:ext cx="142809" cy="20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8842295" y="5389023"/>
            <a:ext cx="142809" cy="20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1282890" y="5693795"/>
            <a:ext cx="190413" cy="20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4"/>
            </p:custDataLst>
          </p:nvPr>
        </p:nvSpPr>
        <p:spPr bwMode="white">
          <a:xfrm>
            <a:off x="5043551" y="5693795"/>
            <a:ext cx="199933" cy="20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5"/>
            </p:custDataLst>
          </p:nvPr>
        </p:nvSpPr>
        <p:spPr bwMode="white">
          <a:xfrm>
            <a:off x="8823254" y="5693795"/>
            <a:ext cx="199933" cy="200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23074" y="1009597"/>
            <a:ext cx="247537" cy="191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84991" y="1458584"/>
            <a:ext cx="285619" cy="25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94512" y="1926676"/>
            <a:ext cx="276099" cy="25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84991" y="2404322"/>
            <a:ext cx="285619" cy="25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2719660"/>
            <a:ext cx="11520000" cy="2127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352550" y="3711575"/>
            <a:ext cx="515620" cy="4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4109085" y="3711575"/>
            <a:ext cx="491490" cy="753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6"/>
            </p:custDataLst>
          </p:nvPr>
        </p:nvSpPr>
        <p:spPr bwMode="white">
          <a:xfrm>
            <a:off x="6447499" y="3969355"/>
            <a:ext cx="314181" cy="267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7"/>
            </p:custDataLst>
          </p:nvPr>
        </p:nvSpPr>
        <p:spPr bwMode="white">
          <a:xfrm>
            <a:off x="9827334" y="3969355"/>
            <a:ext cx="418909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8"/>
            </p:custDataLst>
          </p:nvPr>
        </p:nvSpPr>
        <p:spPr bwMode="white">
          <a:xfrm>
            <a:off x="6476061" y="4446337"/>
            <a:ext cx="533157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6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01553" y="1952244"/>
            <a:ext cx="190413" cy="2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09289" y="1942710"/>
            <a:ext cx="476033" cy="209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5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813925" y="1276350"/>
            <a:ext cx="1964055" cy="1971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NTFhM2RhYzI2NWUwNWU0YjBjZDk5MTExNzY5ZDMyYT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