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3" r="70835" b="18832"/>
          <a:stretch>
            <a:fillRect/>
          </a:stretch>
        </p:blipFill>
        <p:spPr>
          <a:xfrm>
            <a:off x="3611880" y="3141345"/>
            <a:ext cx="4967605" cy="95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5" b="56944"/>
          <a:stretch>
            <a:fillRect/>
          </a:stretch>
        </p:blipFill>
        <p:spPr>
          <a:xfrm>
            <a:off x="3287395" y="1988820"/>
            <a:ext cx="5769610" cy="98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94835" y="1751965"/>
            <a:ext cx="447675" cy="64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4785" y="1751965"/>
            <a:ext cx="422275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96297" y="2495555"/>
            <a:ext cx="199933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44892" y="3677738"/>
            <a:ext cx="142809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25851" y="3992351"/>
            <a:ext cx="209454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7600"/>
            <a:ext cx="11520000" cy="2712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/>
        </p:nvSpPr>
        <p:spPr bwMode="white">
          <a:xfrm>
            <a:off x="653415" y="1414780"/>
            <a:ext cx="1899920" cy="15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3320415" y="1426845"/>
            <a:ext cx="2080895" cy="1492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6059805" y="1414780"/>
            <a:ext cx="2294255" cy="161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098915" y="1414780"/>
            <a:ext cx="2232660" cy="169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2853010"/>
            <a:ext cx="11520000" cy="344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499745" y="4052570"/>
            <a:ext cx="2196465" cy="224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6201410" y="4048760"/>
            <a:ext cx="2913380" cy="2174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3448685" y="4109720"/>
            <a:ext cx="2041525" cy="232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9211945" y="4109720"/>
            <a:ext cx="2009140" cy="2205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9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4840" y="1575435"/>
            <a:ext cx="4541520" cy="179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8170" y="1791335"/>
            <a:ext cx="5806440" cy="176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0195" y="2708910"/>
            <a:ext cx="346710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96225" y="2420620"/>
            <a:ext cx="346710" cy="223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