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3" t="52337" r="32709" b="16938"/>
          <a:stretch>
            <a:fillRect/>
          </a:stretch>
        </p:blipFill>
        <p:spPr>
          <a:xfrm>
            <a:off x="3359785" y="3429000"/>
            <a:ext cx="5826125" cy="84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3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58214" y="1810482"/>
            <a:ext cx="580760" cy="24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66677" y="1800939"/>
            <a:ext cx="609321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20727" y="2287614"/>
            <a:ext cx="599801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76991" y="2354413"/>
            <a:ext cx="171371" cy="152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69190" y="2764747"/>
            <a:ext cx="599801" cy="248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91768" y="2755204"/>
            <a:ext cx="599801" cy="26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43305" y="2774289"/>
            <a:ext cx="218975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87750" y="3139440"/>
            <a:ext cx="650240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623265"/>
            <a:ext cx="11520000" cy="1414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4841877" y="3718811"/>
            <a:ext cx="599801" cy="25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755200" y="3718811"/>
            <a:ext cx="599801" cy="25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8926241" y="4215650"/>
            <a:ext cx="209454" cy="210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3461382" y="4674271"/>
            <a:ext cx="599801" cy="26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8869117" y="4674271"/>
            <a:ext cx="599801" cy="26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6000" y="1070610"/>
            <a:ext cx="756920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83735" y="1689100"/>
            <a:ext cx="85534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7775" y="1592580"/>
            <a:ext cx="902335" cy="39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82430" y="1689100"/>
            <a:ext cx="741045" cy="27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224995"/>
            <a:ext cx="11520000" cy="319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077846" y="3398905"/>
            <a:ext cx="2056462" cy="2004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514144" y="3732944"/>
            <a:ext cx="1409057" cy="133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23074" y="1133805"/>
            <a:ext cx="247537" cy="191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3074" y="1611463"/>
            <a:ext cx="247537" cy="191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84991" y="2070014"/>
            <a:ext cx="285619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84991" y="2547672"/>
            <a:ext cx="285619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330065" y="2273935"/>
            <a:ext cx="346075" cy="252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0175" y="2273935"/>
            <a:ext cx="281940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